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16" r:id="rId2"/>
    <p:sldMasterId id="2147483717" r:id="rId3"/>
    <p:sldMasterId id="2147483718" r:id="rId4"/>
    <p:sldMasterId id="2147483719" r:id="rId5"/>
    <p:sldMasterId id="2147483720" r:id="rId6"/>
    <p:sldMasterId id="2147483721" r:id="rId7"/>
    <p:sldMasterId id="2147483722" r:id="rId8"/>
  </p:sldMasterIdLst>
  <p:notesMasterIdLst>
    <p:notesMasterId r:id="rId3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12192000" cy="6858000"/>
  <p:notesSz cx="6858000" cy="9144000"/>
  <p:embeddedFontLst>
    <p:embeddedFont>
      <p:font typeface="Barlow" panose="00000500000000000000" pitchFamily="2" charset="0"/>
      <p:regular r:id="rId31"/>
      <p:bold r:id="rId32"/>
      <p:italic r:id="rId33"/>
      <p:boldItalic r:id="rId34"/>
    </p:embeddedFont>
    <p:embeddedFont>
      <p:font typeface="Barlow Light" panose="00000400000000000000" pitchFamily="2" charset="0"/>
      <p:regular r:id="rId35"/>
      <p:italic r:id="rId36"/>
    </p:embeddedFont>
    <p:embeddedFont>
      <p:font typeface="Barlow Medium" panose="00000600000000000000" pitchFamily="2"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Merriweather Sans"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D2C783-E4A0-435C-A7AB-759DB8BD7FA6}">
  <a:tblStyle styleId="{88D2C783-E4A0-435C-A7AB-759DB8BD7FA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21.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9cde6e2aca_0_7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CSM Leads</a:t>
            </a:r>
            <a:endParaRPr sz="1100"/>
          </a:p>
        </p:txBody>
      </p:sp>
      <p:sp>
        <p:nvSpPr>
          <p:cNvPr id="502" name="Google Shape;502;g9cde6e2aca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db7720d9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9db7720d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04ea7365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a04ea736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9cde6e2aca_0_7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for System Admin:  You may want to show these options live </a:t>
            </a:r>
            <a:endParaRPr/>
          </a:p>
        </p:txBody>
      </p:sp>
      <p:sp>
        <p:nvSpPr>
          <p:cNvPr id="520" name="Google Shape;520;g9cde6e2aca_0_7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04ea7365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2A1B43"/>
                </a:solidFill>
              </a:rPr>
              <a:t>Note for System Admin:  You may want to show the Activities Screen live and discuss what has been entered for faculty and what expectations are in place for them</a:t>
            </a:r>
            <a:endParaRPr/>
          </a:p>
        </p:txBody>
      </p:sp>
      <p:sp>
        <p:nvSpPr>
          <p:cNvPr id="526" name="Google Shape;526;ga04ea7365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b02abb9c0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System Admin - you may want to consider creating a slide for each bullet point and demonstrating how to complete each action; Screenshots from your </a:t>
            </a:r>
            <a:r>
              <a:rPr lang="en-US" sz="1200" dirty="0">
                <a:latin typeface="Calibri"/>
                <a:ea typeface="Calibri"/>
                <a:cs typeface="Calibri"/>
                <a:sym typeface="Calibri"/>
              </a:rPr>
              <a:t>Faculty Accomplishments </a:t>
            </a:r>
            <a:r>
              <a:rPr lang="en-US" dirty="0"/>
              <a:t>system may be helpful here.</a:t>
            </a:r>
            <a:endParaRPr dirty="0"/>
          </a:p>
        </p:txBody>
      </p:sp>
      <p:sp>
        <p:nvSpPr>
          <p:cNvPr id="532" name="Google Shape;532;gab02abb9c0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074547ad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074547ad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gb074547ad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ab02abb9c0_0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ab02abb9c0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b02abb9c0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ab02abb9c0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b02abb9c0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ab02abb9c0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bb6e9c0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9bb6e9c0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cde6e2aca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9cde6e2aca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9cde6e2aca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cde6e2aca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cde6e2aca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2A1B43"/>
              </a:solidFill>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47" name="Google Shape;447;g9cde6e2aca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91b37926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CLIENT LOGOS: West Virginia University, Baylor University, College of DuPage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OPTIONAL SLIDE: Dive in here if Faculty Activity Reporting is a prioritized need.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Highlight faculty achievements and qualifications </a:t>
            </a:r>
            <a:endParaRPr/>
          </a:p>
          <a:p>
            <a:pPr marL="0" lvl="0" indent="0" algn="l" rtl="0">
              <a:lnSpc>
                <a:spcPct val="100000"/>
              </a:lnSpc>
              <a:spcBef>
                <a:spcPts val="0"/>
              </a:spcBef>
              <a:spcAft>
                <a:spcPts val="0"/>
              </a:spcAft>
              <a:buSzPts val="1400"/>
              <a:buNone/>
            </a:pPr>
            <a:r>
              <a:rPr lang="en-US"/>
              <a:t>Transform the way you report on faculty achievements</a:t>
            </a:r>
            <a:endParaRPr/>
          </a:p>
          <a:p>
            <a:pPr marL="0" lvl="0" indent="0" algn="l" rtl="0">
              <a:lnSpc>
                <a:spcPct val="100000"/>
              </a:lnSpc>
              <a:spcBef>
                <a:spcPts val="0"/>
              </a:spcBef>
              <a:spcAft>
                <a:spcPts val="0"/>
              </a:spcAft>
              <a:buSzPts val="1400"/>
              <a:buNone/>
            </a:pPr>
            <a:r>
              <a:rPr lang="en-US"/>
              <a:t>Capture faculty achievements once, use them infinitely </a:t>
            </a:r>
            <a:endParaRPr/>
          </a:p>
        </p:txBody>
      </p:sp>
      <p:sp>
        <p:nvSpPr>
          <p:cNvPr id="459" name="Google Shape;459;ga91b37926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ab02abb9c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ab02abb9c0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
        <p:nvSpPr>
          <p:cNvPr id="475" name="Google Shape;475;gab02abb9c0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9cde6e2aca_0_6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100"/>
          </a:p>
        </p:txBody>
      </p:sp>
      <p:sp>
        <p:nvSpPr>
          <p:cNvPr id="482" name="Google Shape;482;g9cde6e2aca_0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cde6e2aca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cde6e2aca_0_5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t>Please insert a slide with your campus goals if you would like to explicitly outline your goals with your End Users.</a:t>
            </a:r>
            <a:endParaRPr i="1" dirty="0"/>
          </a:p>
        </p:txBody>
      </p:sp>
      <p:sp>
        <p:nvSpPr>
          <p:cNvPr id="489" name="Google Shape;489;g9cde6e2aca_0_5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Please provide your expectations for your End Users.  We’ve provided a few examples for you.</a:t>
            </a:r>
            <a:endParaRPr i="1"/>
          </a:p>
        </p:txBody>
      </p:sp>
      <p:sp>
        <p:nvSpPr>
          <p:cNvPr id="496" name="Google Shape;4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op">
  <p:cSld name="Title Top">
    <p:spTree>
      <p:nvGrpSpPr>
        <p:cNvPr id="1" name="Shape 11"/>
        <p:cNvGrpSpPr/>
        <p:nvPr/>
      </p:nvGrpSpPr>
      <p:grpSpPr>
        <a:xfrm>
          <a:off x="0" y="0"/>
          <a:ext cx="0" cy="0"/>
          <a:chOff x="0" y="0"/>
          <a:chExt cx="0" cy="0"/>
        </a:xfrm>
      </p:grpSpPr>
      <p:sp>
        <p:nvSpPr>
          <p:cNvPr id="12" name="Google Shape;12;p2"/>
          <p:cNvSpPr/>
          <p:nvPr/>
        </p:nvSpPr>
        <p:spPr>
          <a:xfrm>
            <a:off x="0" y="0"/>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t="38211" b="43252"/>
          <a:stretch/>
        </p:blipFill>
        <p:spPr>
          <a:xfrm>
            <a:off x="7636566" y="5372204"/>
            <a:ext cx="4303643" cy="797749"/>
          </a:xfrm>
          <a:prstGeom prst="rect">
            <a:avLst/>
          </a:prstGeom>
          <a:noFill/>
          <a:ln>
            <a:noFill/>
          </a:ln>
        </p:spPr>
      </p:pic>
      <p:sp>
        <p:nvSpPr>
          <p:cNvPr id="14" name="Google Shape;14;p2"/>
          <p:cNvSpPr txBox="1">
            <a:spLocks noGrp="1"/>
          </p:cNvSpPr>
          <p:nvPr>
            <p:ph type="title"/>
          </p:nvPr>
        </p:nvSpPr>
        <p:spPr>
          <a:xfrm>
            <a:off x="1524000" y="2430488"/>
            <a:ext cx="9144000" cy="13117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1524001" y="683000"/>
            <a:ext cx="9144000" cy="33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1524001" y="980814"/>
            <a:ext cx="9144000" cy="34919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a:spLocks noGrp="1"/>
          </p:cNvSpPr>
          <p:nvPr>
            <p:ph type="pic" idx="2"/>
          </p:nvPr>
        </p:nvSpPr>
        <p:spPr>
          <a:xfrm>
            <a:off x="482158" y="1614489"/>
            <a:ext cx="7100215" cy="4570412"/>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1"/>
          </p:nvPr>
        </p:nvSpPr>
        <p:spPr>
          <a:xfrm>
            <a:off x="7788717" y="2273300"/>
            <a:ext cx="3361798"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
            <a:alphaModFix/>
          </a:blip>
          <a:srcRect r="22775"/>
          <a:stretch/>
        </p:blipFill>
        <p:spPr>
          <a:xfrm>
            <a:off x="4245943" y="0"/>
            <a:ext cx="7946057" cy="6858000"/>
          </a:xfrm>
          <a:prstGeom prst="rect">
            <a:avLst/>
          </a:prstGeom>
          <a:noFill/>
          <a:ln>
            <a:noFill/>
          </a:ln>
        </p:spPr>
      </p:pic>
      <p:sp>
        <p:nvSpPr>
          <p:cNvPr id="68" name="Google Shape;68;p13"/>
          <p:cNvSpPr txBox="1">
            <a:spLocks noGrp="1"/>
          </p:cNvSpPr>
          <p:nvPr>
            <p:ph type="title"/>
          </p:nvPr>
        </p:nvSpPr>
        <p:spPr>
          <a:xfrm>
            <a:off x="485488" y="419386"/>
            <a:ext cx="6488628"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3"/>
          <p:cNvSpPr txBox="1">
            <a:spLocks noGrp="1"/>
          </p:cNvSpPr>
          <p:nvPr>
            <p:ph type="body" idx="1"/>
          </p:nvPr>
        </p:nvSpPr>
        <p:spPr>
          <a:xfrm>
            <a:off x="485488" y="2289175"/>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 name="Google Shape;70;p13"/>
          <p:cNvPicPr preferRelativeResize="0"/>
          <p:nvPr/>
        </p:nvPicPr>
        <p:blipFill rotWithShape="1">
          <a:blip r:embed="rId3">
            <a:alphaModFix/>
          </a:blip>
          <a:srcRect/>
          <a:stretch/>
        </p:blipFill>
        <p:spPr>
          <a:xfrm>
            <a:off x="11297123" y="304429"/>
            <a:ext cx="579917" cy="50674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75"/>
        <p:cNvGrpSpPr/>
        <p:nvPr/>
      </p:nvGrpSpPr>
      <p:grpSpPr>
        <a:xfrm>
          <a:off x="0" y="0"/>
          <a:ext cx="0" cy="0"/>
          <a:chOff x="0" y="0"/>
          <a:chExt cx="0" cy="0"/>
        </a:xfrm>
      </p:grpSpPr>
      <p:sp>
        <p:nvSpPr>
          <p:cNvPr id="76" name="Google Shape;76;p15"/>
          <p:cNvSpPr txBox="1"/>
          <p:nvPr/>
        </p:nvSpPr>
        <p:spPr>
          <a:xfrm>
            <a:off x="4003201" y="2451652"/>
            <a:ext cx="2492057"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4FC9D2"/>
                </a:solidFill>
                <a:latin typeface="Arial"/>
                <a:ea typeface="Arial"/>
                <a:cs typeface="Arial"/>
                <a:sym typeface="Arial"/>
              </a:rPr>
              <a:t>1000+</a:t>
            </a:r>
            <a:endParaRPr/>
          </a:p>
        </p:txBody>
      </p:sp>
      <p:sp>
        <p:nvSpPr>
          <p:cNvPr id="77" name="Google Shape;77;p15"/>
          <p:cNvSpPr txBox="1"/>
          <p:nvPr/>
        </p:nvSpPr>
        <p:spPr>
          <a:xfrm>
            <a:off x="485488" y="2451653"/>
            <a:ext cx="2417494" cy="1808187"/>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We are experts</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committed to supporting universities on their assessment and improvement journeys</a:t>
            </a:r>
            <a:endParaRPr/>
          </a:p>
        </p:txBody>
      </p:sp>
      <p:sp>
        <p:nvSpPr>
          <p:cNvPr id="78" name="Google Shape;78;p15"/>
          <p:cNvSpPr txBox="1"/>
          <p:nvPr/>
        </p:nvSpPr>
        <p:spPr>
          <a:xfrm>
            <a:off x="6842809" y="2451652"/>
            <a:ext cx="1590671"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FF8E6C"/>
                </a:solidFill>
                <a:latin typeface="Arial"/>
                <a:ea typeface="Arial"/>
                <a:cs typeface="Arial"/>
                <a:sym typeface="Arial"/>
              </a:rPr>
              <a:t>50+</a:t>
            </a:r>
            <a:endParaRPr/>
          </a:p>
        </p:txBody>
      </p:sp>
      <p:sp>
        <p:nvSpPr>
          <p:cNvPr id="79" name="Google Shape;79;p15"/>
          <p:cNvSpPr txBox="1"/>
          <p:nvPr/>
        </p:nvSpPr>
        <p:spPr>
          <a:xfrm>
            <a:off x="8788484" y="2451652"/>
            <a:ext cx="2054616"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C9D716"/>
                </a:solidFill>
                <a:latin typeface="Arial"/>
                <a:ea typeface="Arial"/>
                <a:cs typeface="Arial"/>
                <a:sym typeface="Arial"/>
              </a:rPr>
              <a:t>300+</a:t>
            </a:r>
            <a:endParaRPr/>
          </a:p>
        </p:txBody>
      </p:sp>
      <p:sp>
        <p:nvSpPr>
          <p:cNvPr id="80" name="Google Shape;80;p15"/>
          <p:cNvSpPr txBox="1"/>
          <p:nvPr/>
        </p:nvSpPr>
        <p:spPr>
          <a:xfrm>
            <a:off x="4129959"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institutions</a:t>
            </a:r>
            <a:endParaRPr/>
          </a:p>
        </p:txBody>
      </p:sp>
      <p:sp>
        <p:nvSpPr>
          <p:cNvPr id="81" name="Google Shape;81;p15"/>
          <p:cNvSpPr txBox="1"/>
          <p:nvPr/>
        </p:nvSpPr>
        <p:spPr>
          <a:xfrm>
            <a:off x="6900384"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years combined</a:t>
            </a:r>
            <a:endParaRPr/>
          </a:p>
        </p:txBody>
      </p:sp>
      <p:sp>
        <p:nvSpPr>
          <p:cNvPr id="82" name="Google Shape;82;p15"/>
          <p:cNvSpPr txBox="1"/>
          <p:nvPr/>
        </p:nvSpPr>
        <p:spPr>
          <a:xfrm>
            <a:off x="8795938"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employees</a:t>
            </a:r>
            <a:endParaRPr/>
          </a:p>
        </p:txBody>
      </p:sp>
      <p:sp>
        <p:nvSpPr>
          <p:cNvPr id="83" name="Google Shape;83;p15"/>
          <p:cNvSpPr txBox="1"/>
          <p:nvPr/>
        </p:nvSpPr>
        <p:spPr>
          <a:xfrm>
            <a:off x="493842" y="449201"/>
            <a:ext cx="1706593"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0" i="0">
                <a:solidFill>
                  <a:srgbClr val="6E41A9"/>
                </a:solidFill>
                <a:latin typeface="Arial"/>
                <a:ea typeface="Arial"/>
                <a:cs typeface="Arial"/>
                <a:sym typeface="Arial"/>
              </a:rPr>
              <a:t>About us</a:t>
            </a:r>
            <a:endParaRPr/>
          </a:p>
        </p:txBody>
      </p:sp>
      <p:sp>
        <p:nvSpPr>
          <p:cNvPr id="84" name="Google Shape;84;p15"/>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5" name="Google Shape;85;p15"/>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cSld name="1_About Us">
    <p:spTree>
      <p:nvGrpSpPr>
        <p:cNvPr id="1" name="Shape 86"/>
        <p:cNvGrpSpPr/>
        <p:nvPr/>
      </p:nvGrpSpPr>
      <p:grpSpPr>
        <a:xfrm>
          <a:off x="0" y="0"/>
          <a:ext cx="0" cy="0"/>
          <a:chOff x="0" y="0"/>
          <a:chExt cx="0" cy="0"/>
        </a:xfrm>
      </p:grpSpPr>
      <p:sp>
        <p:nvSpPr>
          <p:cNvPr id="87" name="Google Shape;87;p16"/>
          <p:cNvSpPr txBox="1"/>
          <p:nvPr/>
        </p:nvSpPr>
        <p:spPr>
          <a:xfrm>
            <a:off x="485488" y="2451653"/>
            <a:ext cx="2417494" cy="2154436"/>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Subtitle here</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Supporting text here. Etiam aliquot purus ultricies ligula sagittis consectetur. Sed pretium, elit at condementuym finibus. </a:t>
            </a:r>
            <a:endParaRPr/>
          </a:p>
        </p:txBody>
      </p:sp>
      <p:sp>
        <p:nvSpPr>
          <p:cNvPr id="88" name="Google Shape;88;p16"/>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9" name="Google Shape;89;p16"/>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90" name="Google Shape;90;p16"/>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body" idx="1"/>
          </p:nvPr>
        </p:nvSpPr>
        <p:spPr>
          <a:xfrm>
            <a:off x="4068086" y="3525599"/>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body" idx="2"/>
          </p:nvPr>
        </p:nvSpPr>
        <p:spPr>
          <a:xfrm>
            <a:off x="6395407" y="3528871"/>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body" idx="3"/>
          </p:nvPr>
        </p:nvSpPr>
        <p:spPr>
          <a:xfrm>
            <a:off x="8788483" y="3532668"/>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 name="Google Shape;94;p16"/>
          <p:cNvSpPr txBox="1">
            <a:spLocks noGrp="1"/>
          </p:cNvSpPr>
          <p:nvPr>
            <p:ph type="body" idx="4"/>
          </p:nvPr>
        </p:nvSpPr>
        <p:spPr>
          <a:xfrm>
            <a:off x="4068086" y="2419175"/>
            <a:ext cx="2017404"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4FC9D2"/>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body" idx="5"/>
          </p:nvPr>
        </p:nvSpPr>
        <p:spPr>
          <a:xfrm>
            <a:off x="6408303" y="2415716"/>
            <a:ext cx="2115587"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FF8E6C"/>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6"/>
          <p:cNvSpPr txBox="1">
            <a:spLocks noGrp="1"/>
          </p:cNvSpPr>
          <p:nvPr>
            <p:ph type="body" idx="6"/>
          </p:nvPr>
        </p:nvSpPr>
        <p:spPr>
          <a:xfrm>
            <a:off x="8788483" y="2410460"/>
            <a:ext cx="2373503"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C9D716"/>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Our Approach">
  <p:cSld name="1_Our Approach">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7"/>
          <p:cNvSpPr txBox="1"/>
          <p:nvPr/>
        </p:nvSpPr>
        <p:spPr>
          <a:xfrm>
            <a:off x="793656" y="3684230"/>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Assessment &amp; Accreditation Planning</a:t>
            </a:r>
            <a:endParaRPr/>
          </a:p>
        </p:txBody>
      </p:sp>
      <p:sp>
        <p:nvSpPr>
          <p:cNvPr id="100" name="Google Shape;100;p17"/>
          <p:cNvSpPr txBox="1"/>
          <p:nvPr/>
        </p:nvSpPr>
        <p:spPr>
          <a:xfrm>
            <a:off x="4608231" y="3690352"/>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Learning Outcomes Measurement</a:t>
            </a:r>
            <a:endParaRPr sz="1800">
              <a:solidFill>
                <a:srgbClr val="555191"/>
              </a:solidFill>
              <a:latin typeface="Arial"/>
              <a:ea typeface="Arial"/>
              <a:cs typeface="Arial"/>
              <a:sym typeface="Arial"/>
            </a:endParaRPr>
          </a:p>
        </p:txBody>
      </p:sp>
      <p:sp>
        <p:nvSpPr>
          <p:cNvPr id="101" name="Google Shape;101;p17"/>
          <p:cNvSpPr txBox="1"/>
          <p:nvPr/>
        </p:nvSpPr>
        <p:spPr>
          <a:xfrm>
            <a:off x="8434862" y="3684227"/>
            <a:ext cx="2408579"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 ePortfolios &amp; Student Assessment</a:t>
            </a:r>
            <a:endParaRPr sz="1800">
              <a:solidFill>
                <a:srgbClr val="555191"/>
              </a:solidFill>
              <a:latin typeface="Arial"/>
              <a:ea typeface="Arial"/>
              <a:cs typeface="Arial"/>
              <a:sym typeface="Arial"/>
            </a:endParaRPr>
          </a:p>
        </p:txBody>
      </p:sp>
      <p:sp>
        <p:nvSpPr>
          <p:cNvPr id="102" name="Google Shape;102;p17"/>
          <p:cNvSpPr txBox="1">
            <a:spLocks noGrp="1"/>
          </p:cNvSpPr>
          <p:nvPr>
            <p:ph type="body" idx="1"/>
          </p:nvPr>
        </p:nvSpPr>
        <p:spPr>
          <a:xfrm>
            <a:off x="591765" y="4310036"/>
            <a:ext cx="2790627"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7"/>
          <p:cNvSpPr txBox="1">
            <a:spLocks noGrp="1"/>
          </p:cNvSpPr>
          <p:nvPr>
            <p:ph type="body" idx="2"/>
          </p:nvPr>
        </p:nvSpPr>
        <p:spPr>
          <a:xfrm>
            <a:off x="4465468"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7"/>
          <p:cNvSpPr txBox="1">
            <a:spLocks noGrp="1"/>
          </p:cNvSpPr>
          <p:nvPr>
            <p:ph type="body" idx="3"/>
          </p:nvPr>
        </p:nvSpPr>
        <p:spPr>
          <a:xfrm>
            <a:off x="8280951"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7"/>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06" name="Google Shape;106;p17"/>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pic>
        <p:nvPicPr>
          <p:cNvPr id="107" name="Google Shape;107;p17"/>
          <p:cNvPicPr preferRelativeResize="0"/>
          <p:nvPr/>
        </p:nvPicPr>
        <p:blipFill rotWithShape="1">
          <a:blip r:embed="rId2">
            <a:alphaModFix/>
          </a:blip>
          <a:srcRect/>
          <a:stretch/>
        </p:blipFill>
        <p:spPr>
          <a:xfrm>
            <a:off x="1046783" y="1658202"/>
            <a:ext cx="1865093" cy="1865093"/>
          </a:xfrm>
          <a:prstGeom prst="rect">
            <a:avLst/>
          </a:prstGeom>
          <a:noFill/>
          <a:ln>
            <a:noFill/>
          </a:ln>
        </p:spPr>
      </p:pic>
      <p:pic>
        <p:nvPicPr>
          <p:cNvPr id="108" name="Google Shape;108;p17"/>
          <p:cNvPicPr preferRelativeResize="0"/>
          <p:nvPr/>
        </p:nvPicPr>
        <p:blipFill rotWithShape="1">
          <a:blip r:embed="rId3">
            <a:alphaModFix/>
          </a:blip>
          <a:srcRect/>
          <a:stretch/>
        </p:blipFill>
        <p:spPr>
          <a:xfrm>
            <a:off x="4731526" y="1687480"/>
            <a:ext cx="2039794" cy="1835815"/>
          </a:xfrm>
          <a:prstGeom prst="rect">
            <a:avLst/>
          </a:prstGeom>
          <a:noFill/>
          <a:ln>
            <a:noFill/>
          </a:ln>
        </p:spPr>
      </p:pic>
      <p:pic>
        <p:nvPicPr>
          <p:cNvPr id="109" name="Google Shape;109;p17"/>
          <p:cNvPicPr preferRelativeResize="0"/>
          <p:nvPr/>
        </p:nvPicPr>
        <p:blipFill rotWithShape="1">
          <a:blip r:embed="rId4">
            <a:alphaModFix/>
          </a:blip>
          <a:srcRect/>
          <a:stretch/>
        </p:blipFill>
        <p:spPr>
          <a:xfrm>
            <a:off x="8551124" y="1564842"/>
            <a:ext cx="2176053" cy="19584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r Approach">
  <p:cSld name="Our Approach">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18"/>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13" name="Google Shape;113;p18"/>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14" name="Google Shape;114;p18"/>
          <p:cNvSpPr txBox="1">
            <a:spLocks noGrp="1"/>
          </p:cNvSpPr>
          <p:nvPr>
            <p:ph type="body" idx="1"/>
          </p:nvPr>
        </p:nvSpPr>
        <p:spPr>
          <a:xfrm>
            <a:off x="4468949"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18"/>
          <p:cNvSpPr txBox="1">
            <a:spLocks noGrp="1"/>
          </p:cNvSpPr>
          <p:nvPr>
            <p:ph type="body" idx="2"/>
          </p:nvPr>
        </p:nvSpPr>
        <p:spPr>
          <a:xfrm>
            <a:off x="656947"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3"/>
          </p:nvPr>
        </p:nvSpPr>
        <p:spPr>
          <a:xfrm>
            <a:off x="933247" y="1564839"/>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a:spLocks noGrp="1"/>
          </p:cNvSpPr>
          <p:nvPr>
            <p:ph type="pic" idx="4"/>
          </p:nvPr>
        </p:nvSpPr>
        <p:spPr>
          <a:xfrm>
            <a:off x="4697594" y="1564841"/>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18"/>
          <p:cNvSpPr>
            <a:spLocks noGrp="1"/>
          </p:cNvSpPr>
          <p:nvPr>
            <p:ph type="pic" idx="5"/>
          </p:nvPr>
        </p:nvSpPr>
        <p:spPr>
          <a:xfrm>
            <a:off x="8585322" y="1564840"/>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body" idx="6"/>
          </p:nvPr>
        </p:nvSpPr>
        <p:spPr>
          <a:xfrm>
            <a:off x="795528" y="3685032"/>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body" idx="7"/>
          </p:nvPr>
        </p:nvSpPr>
        <p:spPr>
          <a:xfrm>
            <a:off x="4638379" y="3678918"/>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8"/>
          <p:cNvSpPr txBox="1">
            <a:spLocks noGrp="1"/>
          </p:cNvSpPr>
          <p:nvPr>
            <p:ph type="body" idx="8"/>
          </p:nvPr>
        </p:nvSpPr>
        <p:spPr>
          <a:xfrm>
            <a:off x="8445859" y="3676080"/>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body" idx="9"/>
          </p:nvPr>
        </p:nvSpPr>
        <p:spPr>
          <a:xfrm>
            <a:off x="8271370"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ralized Process">
  <p:cSld name="Centralized Process">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4830433" y="2289175"/>
            <a:ext cx="6230973"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9"/>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26" name="Google Shape;126;p19"/>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27" name="Google Shape;127;p19"/>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19"/>
          <p:cNvSpPr>
            <a:spLocks noGrp="1"/>
          </p:cNvSpPr>
          <p:nvPr>
            <p:ph type="pic" idx="2"/>
          </p:nvPr>
        </p:nvSpPr>
        <p:spPr>
          <a:xfrm>
            <a:off x="493842" y="2285714"/>
            <a:ext cx="3960685" cy="2657883"/>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o We Serve">
  <p:cSld name="Who We Serve">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0"/>
          <p:cNvSpPr/>
          <p:nvPr/>
        </p:nvSpPr>
        <p:spPr>
          <a:xfrm>
            <a:off x="-991" y="1397000"/>
            <a:ext cx="12196167" cy="5461000"/>
          </a:xfrm>
          <a:prstGeom prst="rect">
            <a:avLst/>
          </a:prstGeom>
          <a:solidFill>
            <a:srgbClr val="2A1B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2" name="Google Shape;132;p20"/>
          <p:cNvPicPr preferRelativeResize="0"/>
          <p:nvPr/>
        </p:nvPicPr>
        <p:blipFill rotWithShape="1">
          <a:blip r:embed="rId2">
            <a:alphaModFix/>
          </a:blip>
          <a:srcRect/>
          <a:stretch/>
        </p:blipFill>
        <p:spPr>
          <a:xfrm>
            <a:off x="901381" y="2099366"/>
            <a:ext cx="10379155" cy="3439708"/>
          </a:xfrm>
          <a:prstGeom prst="rect">
            <a:avLst/>
          </a:prstGeom>
          <a:noFill/>
          <a:ln>
            <a:noFill/>
          </a:ln>
        </p:spPr>
      </p:pic>
      <p:sp>
        <p:nvSpPr>
          <p:cNvPr id="133" name="Google Shape;133;p20"/>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Arial"/>
                <a:ea typeface="Arial"/>
                <a:cs typeface="Arial"/>
                <a:sym typeface="Arial"/>
              </a:rPr>
              <a:t>‹#›</a:t>
            </a:fld>
            <a:endParaRPr sz="1050">
              <a:solidFill>
                <a:schemeClr val="lt1"/>
              </a:solidFill>
              <a:latin typeface="Arial"/>
              <a:ea typeface="Arial"/>
              <a:cs typeface="Arial"/>
              <a:sym typeface="Arial"/>
            </a:endParaRPr>
          </a:p>
        </p:txBody>
      </p:sp>
      <p:sp>
        <p:nvSpPr>
          <p:cNvPr id="134" name="Google Shape;134;p20"/>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C1B3DD"/>
                </a:solidFill>
                <a:latin typeface="Arial"/>
                <a:ea typeface="Arial"/>
                <a:cs typeface="Arial"/>
                <a:sym typeface="Arial"/>
              </a:rPr>
              <a:t>© Watermark 2018</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135"/>
        <p:cNvGrpSpPr/>
        <p:nvPr/>
      </p:nvGrpSpPr>
      <p:grpSpPr>
        <a:xfrm>
          <a:off x="0" y="0"/>
          <a:ext cx="0" cy="0"/>
          <a:chOff x="0" y="0"/>
          <a:chExt cx="0" cy="0"/>
        </a:xfrm>
      </p:grpSpPr>
      <p:sp>
        <p:nvSpPr>
          <p:cNvPr id="136" name="Google Shape;136;p21"/>
          <p:cNvSpPr txBox="1"/>
          <p:nvPr/>
        </p:nvSpPr>
        <p:spPr>
          <a:xfrm>
            <a:off x="1350316" y="4190389"/>
            <a:ext cx="9146382" cy="79242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a:solidFill>
                  <a:srgbClr val="555191"/>
                </a:solidFill>
                <a:latin typeface="Calibri"/>
                <a:ea typeface="Calibri"/>
                <a:cs typeface="Calibri"/>
                <a:sym typeface="Calibri"/>
              </a:rPr>
              <a:t>Q&amp;A</a:t>
            </a:r>
            <a:endParaRPr>
              <a:latin typeface="Calibri"/>
              <a:ea typeface="Calibri"/>
              <a:cs typeface="Calibri"/>
              <a:sym typeface="Calibri"/>
            </a:endParaRPr>
          </a:p>
        </p:txBody>
      </p:sp>
      <p:sp>
        <p:nvSpPr>
          <p:cNvPr id="137" name="Google Shape;137;p21"/>
          <p:cNvSpPr txBox="1"/>
          <p:nvPr/>
        </p:nvSpPr>
        <p:spPr>
          <a:xfrm>
            <a:off x="1350316" y="5101476"/>
            <a:ext cx="9146382" cy="673159"/>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a:solidFill>
                  <a:srgbClr val="C1B3DD"/>
                </a:solidFill>
                <a:latin typeface="Calibri"/>
                <a:ea typeface="Calibri"/>
                <a:cs typeface="Calibri"/>
                <a:sym typeface="Calibri"/>
              </a:rPr>
              <a:t>Thank you!</a:t>
            </a:r>
            <a:endParaRPr>
              <a:latin typeface="Calibri"/>
              <a:ea typeface="Calibri"/>
              <a:cs typeface="Calibri"/>
              <a:sym typeface="Calibri"/>
            </a:endParaRPr>
          </a:p>
        </p:txBody>
      </p:sp>
      <p:pic>
        <p:nvPicPr>
          <p:cNvPr id="138" name="Google Shape;138;p21"/>
          <p:cNvPicPr preferRelativeResize="0"/>
          <p:nvPr/>
        </p:nvPicPr>
        <p:blipFill rotWithShape="1">
          <a:blip r:embed="rId2">
            <a:alphaModFix/>
          </a:blip>
          <a:srcRect l="-1" t="-4389" r="-3780" b="-4721"/>
          <a:stretch/>
        </p:blipFill>
        <p:spPr>
          <a:xfrm>
            <a:off x="8714695" y="274320"/>
            <a:ext cx="3384161" cy="3108960"/>
          </a:xfrm>
          <a:prstGeom prst="rect">
            <a:avLst/>
          </a:prstGeom>
          <a:solidFill>
            <a:srgbClr val="2A1B43"/>
          </a:solid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44"/>
        <p:cNvGrpSpPr/>
        <p:nvPr/>
      </p:nvGrpSpPr>
      <p:grpSpPr>
        <a:xfrm>
          <a:off x="0" y="0"/>
          <a:ext cx="0" cy="0"/>
          <a:chOff x="0" y="0"/>
          <a:chExt cx="0" cy="0"/>
        </a:xfrm>
      </p:grpSpPr>
      <p:sp>
        <p:nvSpPr>
          <p:cNvPr id="145" name="Google Shape;145;p2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ottom">
  <p:cSld name="Title Bottom">
    <p:spTree>
      <p:nvGrpSpPr>
        <p:cNvPr id="1" name="Shape 17"/>
        <p:cNvGrpSpPr/>
        <p:nvPr/>
      </p:nvGrpSpPr>
      <p:grpSpPr>
        <a:xfrm>
          <a:off x="0" y="0"/>
          <a:ext cx="0" cy="0"/>
          <a:chOff x="0" y="0"/>
          <a:chExt cx="0" cy="0"/>
        </a:xfrm>
      </p:grpSpPr>
      <p:sp>
        <p:nvSpPr>
          <p:cNvPr id="18" name="Google Shape;18;p3"/>
          <p:cNvSpPr/>
          <p:nvPr/>
        </p:nvSpPr>
        <p:spPr>
          <a:xfrm>
            <a:off x="0" y="2191109"/>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
          <p:cNvPicPr preferRelativeResize="0"/>
          <p:nvPr/>
        </p:nvPicPr>
        <p:blipFill rotWithShape="1">
          <a:blip r:embed="rId2">
            <a:alphaModFix/>
          </a:blip>
          <a:srcRect t="38211" b="43252"/>
          <a:stretch/>
        </p:blipFill>
        <p:spPr>
          <a:xfrm>
            <a:off x="7649818" y="733944"/>
            <a:ext cx="4303643" cy="797749"/>
          </a:xfrm>
          <a:prstGeom prst="rect">
            <a:avLst/>
          </a:prstGeom>
          <a:noFill/>
          <a:ln>
            <a:noFill/>
          </a:ln>
        </p:spPr>
      </p:pic>
      <p:sp>
        <p:nvSpPr>
          <p:cNvPr id="20" name="Google Shape;20;p3"/>
          <p:cNvSpPr txBox="1">
            <a:spLocks noGrp="1"/>
          </p:cNvSpPr>
          <p:nvPr>
            <p:ph type="title"/>
          </p:nvPr>
        </p:nvSpPr>
        <p:spPr>
          <a:xfrm>
            <a:off x="1516966" y="3238919"/>
            <a:ext cx="9151034"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1516967" y="5729158"/>
            <a:ext cx="9151034" cy="27121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1516967" y="6028267"/>
            <a:ext cx="9151034" cy="28441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6"/>
        <p:cNvGrpSpPr/>
        <p:nvPr/>
      </p:nvGrpSpPr>
      <p:grpSpPr>
        <a:xfrm>
          <a:off x="0" y="0"/>
          <a:ext cx="0" cy="0"/>
          <a:chOff x="0" y="0"/>
          <a:chExt cx="0" cy="0"/>
        </a:xfrm>
      </p:grpSpPr>
      <p:grpSp>
        <p:nvGrpSpPr>
          <p:cNvPr id="147" name="Google Shape;147;p24"/>
          <p:cNvGrpSpPr/>
          <p:nvPr/>
        </p:nvGrpSpPr>
        <p:grpSpPr>
          <a:xfrm>
            <a:off x="339000" y="6409384"/>
            <a:ext cx="224089" cy="221162"/>
            <a:chOff x="4328868" y="5502988"/>
            <a:chExt cx="500310" cy="493776"/>
          </a:xfrm>
        </p:grpSpPr>
        <p:sp>
          <p:nvSpPr>
            <p:cNvPr id="148" name="Google Shape;148;p24">
              <a:hlinkClick r:id="" action="ppaction://hlinkshowjump?jump=previousslide"/>
            </p:cNvPr>
            <p:cNvSpPr/>
            <p:nvPr/>
          </p:nvSpPr>
          <p:spPr>
            <a:xfrm>
              <a:off x="4520555"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4">
              <a:hlinkClick r:id="" action="ppaction://hlinkshowjump?jump=previous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SzPts val="3200"/>
              <a:buNone/>
              <a:defRPr sz="54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Google Shape;154;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2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26"/>
          <p:cNvSpPr>
            <a:spLocks noGrp="1"/>
          </p:cNvSpPr>
          <p:nvPr>
            <p:ph type="pic" idx="2"/>
          </p:nvPr>
        </p:nvSpPr>
        <p:spPr>
          <a:xfrm>
            <a:off x="0" y="2965"/>
            <a:ext cx="12192000" cy="412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57"/>
        <p:cNvGrpSpPr/>
        <p:nvPr/>
      </p:nvGrpSpPr>
      <p:grpSpPr>
        <a:xfrm>
          <a:off x="0" y="0"/>
          <a:ext cx="0" cy="0"/>
          <a:chOff x="0" y="0"/>
          <a:chExt cx="0" cy="0"/>
        </a:xfrm>
      </p:grpSpPr>
      <p:sp>
        <p:nvSpPr>
          <p:cNvPr id="158" name="Google Shape;158;p27"/>
          <p:cNvSpPr/>
          <p:nvPr/>
        </p:nvSpPr>
        <p:spPr>
          <a:xfrm>
            <a:off x="-48100" y="4883400"/>
            <a:ext cx="12342000" cy="2050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7"/>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Barlow"/>
                <a:ea typeface="Barlow"/>
                <a:cs typeface="Barlow"/>
                <a:sym typeface="Barlow"/>
              </a:rPr>
              <a:t>© Watermark 2020</a:t>
            </a:r>
            <a:endParaRPr sz="1400" b="0" i="0" u="none" strike="noStrike" cap="none">
              <a:solidFill>
                <a:srgbClr val="000000"/>
              </a:solidFill>
              <a:latin typeface="Barlow"/>
              <a:ea typeface="Barlow"/>
              <a:cs typeface="Barlow"/>
              <a:sym typeface="Barlow"/>
            </a:endParaRPr>
          </a:p>
        </p:txBody>
      </p:sp>
      <p:pic>
        <p:nvPicPr>
          <p:cNvPr id="160" name="Google Shape;160;p27"/>
          <p:cNvPicPr preferRelativeResize="0"/>
          <p:nvPr/>
        </p:nvPicPr>
        <p:blipFill rotWithShape="1">
          <a:blip r:embed="rId2">
            <a:alphaModFix/>
          </a:blip>
          <a:srcRect/>
          <a:stretch/>
        </p:blipFill>
        <p:spPr>
          <a:xfrm>
            <a:off x="266523" y="6424323"/>
            <a:ext cx="1175451" cy="193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8"/>
          <p:cNvSpPr/>
          <p:nvPr/>
        </p:nvSpPr>
        <p:spPr>
          <a:xfrm rot="-1800257">
            <a:off x="5588107" y="1623841"/>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8"/>
          <p:cNvSpPr/>
          <p:nvPr/>
        </p:nvSpPr>
        <p:spPr>
          <a:xfrm rot="1800257">
            <a:off x="5895236" y="2346236"/>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28"/>
          <p:cNvSpPr/>
          <p:nvPr/>
        </p:nvSpPr>
        <p:spPr>
          <a:xfrm rot="-1800257">
            <a:off x="5587329" y="3073239"/>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8"/>
          <p:cNvSpPr/>
          <p:nvPr/>
        </p:nvSpPr>
        <p:spPr>
          <a:xfrm rot="1800257">
            <a:off x="5896096" y="3789481"/>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8"/>
          <p:cNvSpPr/>
          <p:nvPr/>
        </p:nvSpPr>
        <p:spPr>
          <a:xfrm rot="-1800257">
            <a:off x="5585556" y="4508511"/>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28"/>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69" name="Google Shape;169;p28"/>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28"/>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28"/>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p28"/>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28"/>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28"/>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p28"/>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28"/>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77" name="Google Shape;177;p28"/>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algn="l" rtl="0">
              <a:lnSpc>
                <a:spcPct val="100000"/>
              </a:lnSpc>
              <a:spcBef>
                <a:spcPts val="0"/>
              </a:spcBef>
              <a:spcAft>
                <a:spcPts val="0"/>
              </a:spcAft>
              <a:buSzPts val="1100"/>
              <a:buFont typeface="Arial"/>
              <a:buNone/>
              <a:defRPr sz="1867"/>
            </a:lvl2pPr>
            <a:lvl3pPr lvl="2" algn="l" rtl="0">
              <a:lnSpc>
                <a:spcPct val="100000"/>
              </a:lnSpc>
              <a:spcBef>
                <a:spcPts val="0"/>
              </a:spcBef>
              <a:spcAft>
                <a:spcPts val="0"/>
              </a:spcAft>
              <a:buSzPts val="1100"/>
              <a:buFont typeface="Arial"/>
              <a:buNone/>
              <a:defRPr sz="1867"/>
            </a:lvl3pPr>
            <a:lvl4pPr lvl="3" algn="l" rtl="0">
              <a:lnSpc>
                <a:spcPct val="100000"/>
              </a:lnSpc>
              <a:spcBef>
                <a:spcPts val="0"/>
              </a:spcBef>
              <a:spcAft>
                <a:spcPts val="0"/>
              </a:spcAft>
              <a:buSzPts val="1100"/>
              <a:buFont typeface="Arial"/>
              <a:buNone/>
              <a:defRPr sz="1867"/>
            </a:lvl4pPr>
            <a:lvl5pPr lvl="4" algn="l" rtl="0">
              <a:lnSpc>
                <a:spcPct val="100000"/>
              </a:lnSpc>
              <a:spcBef>
                <a:spcPts val="0"/>
              </a:spcBef>
              <a:spcAft>
                <a:spcPts val="0"/>
              </a:spcAft>
              <a:buSzPts val="1100"/>
              <a:buFont typeface="Arial"/>
              <a:buNone/>
              <a:defRPr sz="1867"/>
            </a:lvl5pPr>
            <a:lvl6pPr lvl="5" algn="l" rtl="0">
              <a:lnSpc>
                <a:spcPct val="100000"/>
              </a:lnSpc>
              <a:spcBef>
                <a:spcPts val="0"/>
              </a:spcBef>
              <a:spcAft>
                <a:spcPts val="0"/>
              </a:spcAft>
              <a:buSzPts val="1100"/>
              <a:buFont typeface="Arial"/>
              <a:buNone/>
              <a:defRPr sz="1867"/>
            </a:lvl6pPr>
            <a:lvl7pPr lvl="6" algn="l" rtl="0">
              <a:lnSpc>
                <a:spcPct val="100000"/>
              </a:lnSpc>
              <a:spcBef>
                <a:spcPts val="0"/>
              </a:spcBef>
              <a:spcAft>
                <a:spcPts val="0"/>
              </a:spcAft>
              <a:buSzPts val="1100"/>
              <a:buFont typeface="Arial"/>
              <a:buNone/>
              <a:defRPr sz="1867"/>
            </a:lvl7pPr>
            <a:lvl8pPr lvl="7" algn="l" rtl="0">
              <a:lnSpc>
                <a:spcPct val="100000"/>
              </a:lnSpc>
              <a:spcBef>
                <a:spcPts val="0"/>
              </a:spcBef>
              <a:spcAft>
                <a:spcPts val="0"/>
              </a:spcAft>
              <a:buSzPts val="1100"/>
              <a:buFont typeface="Arial"/>
              <a:buNone/>
              <a:defRPr sz="1867"/>
            </a:lvl8pPr>
            <a:lvl9pPr lvl="8" algn="l" rtl="0">
              <a:lnSpc>
                <a:spcPct val="100000"/>
              </a:lnSpc>
              <a:spcBef>
                <a:spcPts val="0"/>
              </a:spcBef>
              <a:spcAft>
                <a:spcPts val="0"/>
              </a:spcAft>
              <a:buSzPts val="1100"/>
              <a:buFont typeface="Arial"/>
              <a:buNone/>
              <a:defRPr sz="1867"/>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12648" y="585216"/>
            <a:ext cx="10972800" cy="804600"/>
          </a:xfrm>
          <a:prstGeom prst="rect">
            <a:avLst/>
          </a:prstGeom>
          <a:noFill/>
          <a:ln>
            <a:noFill/>
          </a:ln>
        </p:spPr>
        <p:txBody>
          <a:bodyPr spcFirstLastPara="1" wrap="square" lIns="0" tIns="0" rIns="0" bIns="0" anchor="ctr" anchorCtr="0">
            <a:noAutofit/>
          </a:bodyPr>
          <a:lstStyle>
            <a:lvl1pPr lvl="0" algn="l" rtl="0">
              <a:lnSpc>
                <a:spcPct val="75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31"/>
          <p:cNvSpPr txBox="1">
            <a:spLocks noGrp="1"/>
          </p:cNvSpPr>
          <p:nvPr>
            <p:ph type="dt" idx="10"/>
          </p:nvPr>
        </p:nvSpPr>
        <p:spPr>
          <a:xfrm>
            <a:off x="-18288" y="6876288"/>
            <a:ext cx="9000" cy="9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31"/>
          <p:cNvSpPr txBox="1">
            <a:spLocks noGrp="1"/>
          </p:cNvSpPr>
          <p:nvPr>
            <p:ph type="ftr" idx="11"/>
          </p:nvPr>
        </p:nvSpPr>
        <p:spPr>
          <a:xfrm>
            <a:off x="612648" y="6256544"/>
            <a:ext cx="7187100" cy="322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1"/>
          <p:cNvSpPr txBox="1">
            <a:spLocks noGrp="1"/>
          </p:cNvSpPr>
          <p:nvPr>
            <p:ph type="sldNum" idx="12"/>
          </p:nvPr>
        </p:nvSpPr>
        <p:spPr>
          <a:xfrm>
            <a:off x="252000" y="6398600"/>
            <a:ext cx="216000"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1"/>
          <p:cNvSpPr txBox="1">
            <a:spLocks noGrp="1"/>
          </p:cNvSpPr>
          <p:nvPr>
            <p:ph type="body" idx="1"/>
          </p:nvPr>
        </p:nvSpPr>
        <p:spPr>
          <a:xfrm>
            <a:off x="609600" y="1426464"/>
            <a:ext cx="10972800" cy="3216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800"/>
              </a:spcBef>
              <a:spcAft>
                <a:spcPts val="0"/>
              </a:spcAft>
              <a:buSzPts val="2100"/>
              <a:buNone/>
              <a:defRPr sz="2100" b="0" cap="none">
                <a:solidFill>
                  <a:schemeClr val="accent1"/>
                </a:solidFill>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89" name="Google Shape;189;p31"/>
          <p:cNvSpPr txBox="1">
            <a:spLocks noGrp="1"/>
          </p:cNvSpPr>
          <p:nvPr>
            <p:ph type="body" idx="2"/>
          </p:nvPr>
        </p:nvSpPr>
        <p:spPr>
          <a:xfrm>
            <a:off x="609600"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90" name="Google Shape;190;p31"/>
          <p:cNvSpPr txBox="1">
            <a:spLocks noGrp="1"/>
          </p:cNvSpPr>
          <p:nvPr>
            <p:ph type="body" idx="3"/>
          </p:nvPr>
        </p:nvSpPr>
        <p:spPr>
          <a:xfrm>
            <a:off x="6318504"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p33"/>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4"/>
          <p:cNvSpPr/>
          <p:nvPr/>
        </p:nvSpPr>
        <p:spPr>
          <a:xfrm rot="-1800257">
            <a:off x="5588139" y="1623822"/>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4"/>
          <p:cNvSpPr/>
          <p:nvPr/>
        </p:nvSpPr>
        <p:spPr>
          <a:xfrm rot="1800257">
            <a:off x="5895204" y="2346217"/>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4"/>
          <p:cNvSpPr/>
          <p:nvPr/>
        </p:nvSpPr>
        <p:spPr>
          <a:xfrm rot="-1800257">
            <a:off x="5587361" y="3073220"/>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4"/>
          <p:cNvSpPr/>
          <p:nvPr/>
        </p:nvSpPr>
        <p:spPr>
          <a:xfrm rot="1800257">
            <a:off x="5896064" y="3789462"/>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34"/>
          <p:cNvSpPr/>
          <p:nvPr/>
        </p:nvSpPr>
        <p:spPr>
          <a:xfrm rot="-1800257">
            <a:off x="5585588" y="4508492"/>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4"/>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03</a:t>
            </a:r>
            <a:endParaRPr/>
          </a:p>
        </p:txBody>
      </p:sp>
      <p:sp>
        <p:nvSpPr>
          <p:cNvPr id="208" name="Google Shape;208;p34"/>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p34"/>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4"/>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1" name="Google Shape;211;p34"/>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4"/>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p34"/>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34"/>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02</a:t>
            </a:r>
            <a:endParaRPr/>
          </a:p>
        </p:txBody>
      </p:sp>
      <p:sp>
        <p:nvSpPr>
          <p:cNvPr id="216" name="Google Shape;216;p34"/>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01</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rtl="0">
              <a:spcBef>
                <a:spcPts val="0"/>
              </a:spcBef>
              <a:spcAft>
                <a:spcPts val="0"/>
              </a:spcAft>
              <a:buSzPts val="1100"/>
              <a:buFont typeface="Arial"/>
              <a:buNone/>
              <a:defRPr sz="1867"/>
            </a:lvl2pPr>
            <a:lvl3pPr lvl="2" rtl="0">
              <a:spcBef>
                <a:spcPts val="0"/>
              </a:spcBef>
              <a:spcAft>
                <a:spcPts val="0"/>
              </a:spcAft>
              <a:buSzPts val="1100"/>
              <a:buFont typeface="Arial"/>
              <a:buNone/>
              <a:defRPr sz="1867"/>
            </a:lvl3pPr>
            <a:lvl4pPr lvl="3" rtl="0">
              <a:spcBef>
                <a:spcPts val="0"/>
              </a:spcBef>
              <a:spcAft>
                <a:spcPts val="0"/>
              </a:spcAft>
              <a:buSzPts val="1100"/>
              <a:buFont typeface="Arial"/>
              <a:buNone/>
              <a:defRPr sz="1867"/>
            </a:lvl4pPr>
            <a:lvl5pPr lvl="4" rtl="0">
              <a:spcBef>
                <a:spcPts val="0"/>
              </a:spcBef>
              <a:spcAft>
                <a:spcPts val="0"/>
              </a:spcAft>
              <a:buSzPts val="1100"/>
              <a:buFont typeface="Arial"/>
              <a:buNone/>
              <a:defRPr sz="1867"/>
            </a:lvl5pPr>
            <a:lvl6pPr lvl="5" rtl="0">
              <a:spcBef>
                <a:spcPts val="0"/>
              </a:spcBef>
              <a:spcAft>
                <a:spcPts val="0"/>
              </a:spcAft>
              <a:buSzPts val="1100"/>
              <a:buFont typeface="Arial"/>
              <a:buNone/>
              <a:defRPr sz="1867"/>
            </a:lvl6pPr>
            <a:lvl7pPr lvl="6" rtl="0">
              <a:spcBef>
                <a:spcPts val="0"/>
              </a:spcBef>
              <a:spcAft>
                <a:spcPts val="0"/>
              </a:spcAft>
              <a:buSzPts val="1100"/>
              <a:buFont typeface="Arial"/>
              <a:buNone/>
              <a:defRPr sz="1867"/>
            </a:lvl7pPr>
            <a:lvl8pPr lvl="7" rtl="0">
              <a:spcBef>
                <a:spcPts val="0"/>
              </a:spcBef>
              <a:spcAft>
                <a:spcPts val="0"/>
              </a:spcAft>
              <a:buSzPts val="1100"/>
              <a:buFont typeface="Arial"/>
              <a:buNone/>
              <a:defRPr sz="1867"/>
            </a:lvl8pPr>
            <a:lvl9pPr lvl="8" rtl="0">
              <a:spcBef>
                <a:spcPts val="0"/>
              </a:spcBef>
              <a:spcAft>
                <a:spcPts val="0"/>
              </a:spcAft>
              <a:buSzPts val="1100"/>
              <a:buFont typeface="Arial"/>
              <a:buNone/>
              <a:defRPr sz="1867"/>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27" name="Google Shape;227;p37"/>
          <p:cNvSpPr txBox="1">
            <a:spLocks noGrp="1"/>
          </p:cNvSpPr>
          <p:nvPr>
            <p:ph type="body" idx="1"/>
          </p:nvPr>
        </p:nvSpPr>
        <p:spPr>
          <a:xfrm>
            <a:off x="485488"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7"/>
          <p:cNvSpPr txBox="1">
            <a:spLocks noGrp="1"/>
          </p:cNvSpPr>
          <p:nvPr>
            <p:ph type="body" idx="2"/>
          </p:nvPr>
        </p:nvSpPr>
        <p:spPr>
          <a:xfrm>
            <a:off x="4123019"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37"/>
          <p:cNvSpPr txBox="1">
            <a:spLocks noGrp="1"/>
          </p:cNvSpPr>
          <p:nvPr>
            <p:ph type="body" idx="3"/>
          </p:nvPr>
        </p:nvSpPr>
        <p:spPr>
          <a:xfrm>
            <a:off x="7760550"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34" name="Google Shape;234;p39"/>
          <p:cNvSpPr txBox="1">
            <a:spLocks noGrp="1"/>
          </p:cNvSpPr>
          <p:nvPr>
            <p:ph type="body" idx="1"/>
          </p:nvPr>
        </p:nvSpPr>
        <p:spPr>
          <a:xfrm>
            <a:off x="485902" y="2319292"/>
            <a:ext cx="10664400" cy="786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7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52450" algn="l" rtl="0">
              <a:lnSpc>
                <a:spcPct val="37500"/>
              </a:lnSpc>
              <a:spcBef>
                <a:spcPts val="0"/>
              </a:spcBef>
              <a:spcAft>
                <a:spcPts val="0"/>
              </a:spcAft>
              <a:buClr>
                <a:srgbClr val="9A9ACF"/>
              </a:buClr>
              <a:buSzPts val="510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Google Shape;235;p39"/>
          <p:cNvSpPr txBox="1">
            <a:spLocks noGrp="1"/>
          </p:cNvSpPr>
          <p:nvPr>
            <p:ph type="body" idx="2"/>
          </p:nvPr>
        </p:nvSpPr>
        <p:spPr>
          <a:xfrm>
            <a:off x="485902" y="3159687"/>
            <a:ext cx="10664400" cy="122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38" name="Google Shape;238;p40"/>
          <p:cNvSpPr>
            <a:spLocks noGrp="1"/>
          </p:cNvSpPr>
          <p:nvPr>
            <p:ph type="pic" idx="2"/>
          </p:nvPr>
        </p:nvSpPr>
        <p:spPr>
          <a:xfrm>
            <a:off x="485489" y="2289176"/>
            <a:ext cx="3305700" cy="35043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410"/>
              </a:srgbClr>
            </a:outerShdw>
          </a:effectLst>
        </p:spPr>
        <p:txBody>
          <a:bodyPr spcFirstLastPara="1" wrap="square" lIns="91425" tIns="91425" rIns="91425" bIns="91425" anchor="t" anchorCtr="0">
            <a:noAutofit/>
          </a:bodyPr>
          <a:lstStyle>
            <a:lvl1pPr marR="0" lvl="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40"/>
          <p:cNvSpPr txBox="1">
            <a:spLocks noGrp="1"/>
          </p:cNvSpPr>
          <p:nvPr>
            <p:ph type="body" idx="1"/>
          </p:nvPr>
        </p:nvSpPr>
        <p:spPr>
          <a:xfrm>
            <a:off x="4081619" y="2289176"/>
            <a:ext cx="706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2" name="Google Shape;242;p41"/>
          <p:cNvSpPr>
            <a:spLocks noGrp="1"/>
          </p:cNvSpPr>
          <p:nvPr>
            <p:ph type="pic" idx="2"/>
          </p:nvPr>
        </p:nvSpPr>
        <p:spPr>
          <a:xfrm>
            <a:off x="482158" y="1614489"/>
            <a:ext cx="7100100" cy="45705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410"/>
              </a:srgbClr>
            </a:outerShdw>
          </a:effectLst>
        </p:spPr>
        <p:txBody>
          <a:bodyPr spcFirstLastPara="1" wrap="square" lIns="91425" tIns="91425" rIns="91425" bIns="91425" anchor="t" anchorCtr="0">
            <a:noAutofit/>
          </a:bodyPr>
          <a:lstStyle>
            <a:lvl1pPr marR="0" lvl="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41"/>
          <p:cNvSpPr txBox="1">
            <a:spLocks noGrp="1"/>
          </p:cNvSpPr>
          <p:nvPr>
            <p:ph type="body" idx="1"/>
          </p:nvPr>
        </p:nvSpPr>
        <p:spPr>
          <a:xfrm>
            <a:off x="7788717" y="2273300"/>
            <a:ext cx="33615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6" name="Google Shape;246;p42"/>
          <p:cNvSpPr txBox="1"/>
          <p:nvPr/>
        </p:nvSpPr>
        <p:spPr>
          <a:xfrm>
            <a:off x="318135"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8E6C"/>
              </a:buClr>
              <a:buSzPts val="9600"/>
              <a:buFont typeface="Arial"/>
              <a:buNone/>
            </a:pPr>
            <a:r>
              <a:rPr lang="en-US" sz="9600">
                <a:solidFill>
                  <a:srgbClr val="FF8E6C"/>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7" name="Google Shape;247;p42"/>
          <p:cNvSpPr txBox="1"/>
          <p:nvPr/>
        </p:nvSpPr>
        <p:spPr>
          <a:xfrm>
            <a:off x="4068698"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9D716"/>
              </a:buClr>
              <a:buSzPts val="9600"/>
              <a:buFont typeface="Arial"/>
              <a:buNone/>
            </a:pPr>
            <a:r>
              <a:rPr lang="en-US" sz="9600">
                <a:solidFill>
                  <a:srgbClr val="C9D716"/>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8" name="Google Shape;248;p42"/>
          <p:cNvSpPr txBox="1"/>
          <p:nvPr/>
        </p:nvSpPr>
        <p:spPr>
          <a:xfrm>
            <a:off x="7793918"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FC9D2"/>
              </a:buClr>
              <a:buSzPts val="9600"/>
              <a:buFont typeface="Arial"/>
              <a:buNone/>
            </a:pPr>
            <a:r>
              <a:rPr lang="en-US" sz="9600">
                <a:solidFill>
                  <a:srgbClr val="4FC9D2"/>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9" name="Google Shape;249;p42"/>
          <p:cNvSpPr txBox="1">
            <a:spLocks noGrp="1"/>
          </p:cNvSpPr>
          <p:nvPr>
            <p:ph type="body" idx="1"/>
          </p:nvPr>
        </p:nvSpPr>
        <p:spPr>
          <a:xfrm>
            <a:off x="1860606" y="4811964"/>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42"/>
          <p:cNvSpPr txBox="1">
            <a:spLocks noGrp="1"/>
          </p:cNvSpPr>
          <p:nvPr>
            <p:ph type="body" idx="2"/>
          </p:nvPr>
        </p:nvSpPr>
        <p:spPr>
          <a:xfrm>
            <a:off x="5575238" y="516280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42"/>
          <p:cNvSpPr txBox="1">
            <a:spLocks noGrp="1"/>
          </p:cNvSpPr>
          <p:nvPr>
            <p:ph type="body" idx="3"/>
          </p:nvPr>
        </p:nvSpPr>
        <p:spPr>
          <a:xfrm>
            <a:off x="9289481" y="448715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42"/>
          <p:cNvSpPr txBox="1">
            <a:spLocks noGrp="1"/>
          </p:cNvSpPr>
          <p:nvPr>
            <p:ph type="body" idx="4"/>
          </p:nvPr>
        </p:nvSpPr>
        <p:spPr>
          <a:xfrm>
            <a:off x="48548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42"/>
          <p:cNvSpPr txBox="1">
            <a:spLocks noGrp="1"/>
          </p:cNvSpPr>
          <p:nvPr>
            <p:ph type="body" idx="5"/>
          </p:nvPr>
        </p:nvSpPr>
        <p:spPr>
          <a:xfrm>
            <a:off x="419874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42"/>
          <p:cNvSpPr txBox="1">
            <a:spLocks noGrp="1"/>
          </p:cNvSpPr>
          <p:nvPr>
            <p:ph type="body" idx="6"/>
          </p:nvPr>
        </p:nvSpPr>
        <p:spPr>
          <a:xfrm>
            <a:off x="7912010"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7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255"/>
        <p:cNvGrpSpPr/>
        <p:nvPr/>
      </p:nvGrpSpPr>
      <p:grpSpPr>
        <a:xfrm>
          <a:off x="0" y="0"/>
          <a:ext cx="0" cy="0"/>
          <a:chOff x="0" y="0"/>
          <a:chExt cx="0" cy="0"/>
        </a:xfrm>
      </p:grpSpPr>
      <p:pic>
        <p:nvPicPr>
          <p:cNvPr id="256" name="Google Shape;256;p43"/>
          <p:cNvPicPr preferRelativeResize="0"/>
          <p:nvPr/>
        </p:nvPicPr>
        <p:blipFill rotWithShape="1">
          <a:blip r:embed="rId2">
            <a:alphaModFix/>
          </a:blip>
          <a:srcRect r="22773"/>
          <a:stretch/>
        </p:blipFill>
        <p:spPr>
          <a:xfrm>
            <a:off x="4245943" y="0"/>
            <a:ext cx="7946056" cy="6858000"/>
          </a:xfrm>
          <a:prstGeom prst="rect">
            <a:avLst/>
          </a:prstGeom>
          <a:noFill/>
          <a:ln>
            <a:noFill/>
          </a:ln>
        </p:spPr>
      </p:pic>
      <p:sp>
        <p:nvSpPr>
          <p:cNvPr id="257" name="Google Shape;257;p43"/>
          <p:cNvSpPr txBox="1">
            <a:spLocks noGrp="1"/>
          </p:cNvSpPr>
          <p:nvPr>
            <p:ph type="title"/>
          </p:nvPr>
        </p:nvSpPr>
        <p:spPr>
          <a:xfrm>
            <a:off x="485488" y="419386"/>
            <a:ext cx="64887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1"/>
          </p:nvPr>
        </p:nvSpPr>
        <p:spPr>
          <a:xfrm>
            <a:off x="485488" y="2289175"/>
            <a:ext cx="355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9" name="Google Shape;259;p43"/>
          <p:cNvPicPr preferRelativeResize="0"/>
          <p:nvPr/>
        </p:nvPicPr>
        <p:blipFill rotWithShape="1">
          <a:blip r:embed="rId3">
            <a:alphaModFix/>
          </a:blip>
          <a:srcRect/>
          <a:stretch/>
        </p:blipFill>
        <p:spPr>
          <a:xfrm>
            <a:off x="11297123" y="304429"/>
            <a:ext cx="579918" cy="50674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260"/>
        <p:cNvGrpSpPr/>
        <p:nvPr/>
      </p:nvGrpSpPr>
      <p:grpSpPr>
        <a:xfrm>
          <a:off x="0" y="0"/>
          <a:ext cx="0" cy="0"/>
          <a:chOff x="0" y="0"/>
          <a:chExt cx="0" cy="0"/>
        </a:xfrm>
      </p:grpSpPr>
      <p:pic>
        <p:nvPicPr>
          <p:cNvPr id="261" name="Google Shape;261;p4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62" name="Google Shape;262;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7030A0"/>
              </a:buClr>
              <a:buSzPts val="3500"/>
              <a:buFont typeface="Calibri"/>
              <a:buNone/>
              <a:defRPr sz="3500" b="1">
                <a:solidFill>
                  <a:srgbClr val="7030A0"/>
                </a:solidFill>
                <a:latin typeface="Calibri"/>
                <a:ea typeface="Calibri"/>
                <a:cs typeface="Calibri"/>
                <a:sym typeface="Calibri"/>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263" name="Google Shape;263;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100"/>
              </a:spcBef>
              <a:spcAft>
                <a:spcPts val="0"/>
              </a:spcAft>
              <a:buClr>
                <a:srgbClr val="553E87"/>
              </a:buClr>
              <a:buSzPts val="2000"/>
              <a:buFont typeface="Arial"/>
              <a:buChar char="•"/>
              <a:defRPr sz="2000" b="0" i="0" u="none" strike="noStrike" cap="none">
                <a:solidFill>
                  <a:srgbClr val="553E87"/>
                </a:solidFill>
                <a:latin typeface="Calibri"/>
                <a:ea typeface="Calibri"/>
                <a:cs typeface="Calibri"/>
                <a:sym typeface="Calibri"/>
              </a:defRPr>
            </a:lvl1pPr>
            <a:lvl2pPr marL="914400" marR="0" lvl="1" indent="-330200" algn="l" rtl="0">
              <a:lnSpc>
                <a:spcPct val="90000"/>
              </a:lnSpc>
              <a:spcBef>
                <a:spcPts val="500"/>
              </a:spcBef>
              <a:spcAft>
                <a:spcPts val="0"/>
              </a:spcAft>
              <a:buClr>
                <a:srgbClr val="553E87"/>
              </a:buClr>
              <a:buSzPts val="1600"/>
              <a:buFont typeface="Arial"/>
              <a:buChar char="•"/>
              <a:defRPr sz="1600" b="0" i="0" u="none" strike="noStrike" cap="none">
                <a:solidFill>
                  <a:srgbClr val="553E87"/>
                </a:solidFill>
                <a:latin typeface="Calibri"/>
                <a:ea typeface="Calibri"/>
                <a:cs typeface="Calibri"/>
                <a:sym typeface="Calibri"/>
              </a:defRPr>
            </a:lvl2pPr>
            <a:lvl3pPr marL="1371600" marR="0" lvl="2" indent="-304800" algn="l" rtl="0">
              <a:lnSpc>
                <a:spcPct val="90000"/>
              </a:lnSpc>
              <a:spcBef>
                <a:spcPts val="500"/>
              </a:spcBef>
              <a:spcAft>
                <a:spcPts val="0"/>
              </a:spcAft>
              <a:buClr>
                <a:srgbClr val="553E87"/>
              </a:buClr>
              <a:buSzPts val="1200"/>
              <a:buFont typeface="Arial"/>
              <a:buChar char="•"/>
              <a:defRPr sz="1200" b="0" i="0" u="none" strike="noStrike" cap="none">
                <a:solidFill>
                  <a:srgbClr val="553E87"/>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265" name="Google Shape;265;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266" name="Google Shape;266;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Calibri"/>
                <a:ea typeface="Calibri"/>
                <a:cs typeface="Calibri"/>
                <a:sym typeface="Calibri"/>
              </a:defRPr>
            </a:lvl1pPr>
            <a:lvl2pPr marL="0" marR="0" lvl="1" indent="0" algn="l" rtl="0">
              <a:spcBef>
                <a:spcPts val="0"/>
              </a:spcBef>
              <a:buNone/>
              <a:defRPr sz="1900">
                <a:solidFill>
                  <a:schemeClr val="dk1"/>
                </a:solidFill>
                <a:latin typeface="Calibri"/>
                <a:ea typeface="Calibri"/>
                <a:cs typeface="Calibri"/>
                <a:sym typeface="Calibri"/>
              </a:defRPr>
            </a:lvl2pPr>
            <a:lvl3pPr marL="0" marR="0" lvl="2" indent="0" algn="l" rtl="0">
              <a:spcBef>
                <a:spcPts val="0"/>
              </a:spcBef>
              <a:buNone/>
              <a:defRPr sz="1900">
                <a:solidFill>
                  <a:schemeClr val="dk1"/>
                </a:solidFill>
                <a:latin typeface="Calibri"/>
                <a:ea typeface="Calibri"/>
                <a:cs typeface="Calibri"/>
                <a:sym typeface="Calibri"/>
              </a:defRPr>
            </a:lvl3pPr>
            <a:lvl4pPr marL="0" marR="0" lvl="3" indent="0" algn="l" rtl="0">
              <a:spcBef>
                <a:spcPts val="0"/>
              </a:spcBef>
              <a:buNone/>
              <a:defRPr sz="1900">
                <a:solidFill>
                  <a:schemeClr val="dk1"/>
                </a:solidFill>
                <a:latin typeface="Calibri"/>
                <a:ea typeface="Calibri"/>
                <a:cs typeface="Calibri"/>
                <a:sym typeface="Calibri"/>
              </a:defRPr>
            </a:lvl4pPr>
            <a:lvl5pPr marL="0" marR="0" lvl="4" indent="0" algn="l" rtl="0">
              <a:spcBef>
                <a:spcPts val="0"/>
              </a:spcBef>
              <a:buNone/>
              <a:defRPr sz="1900">
                <a:solidFill>
                  <a:schemeClr val="dk1"/>
                </a:solidFill>
                <a:latin typeface="Calibri"/>
                <a:ea typeface="Calibri"/>
                <a:cs typeface="Calibri"/>
                <a:sym typeface="Calibri"/>
              </a:defRPr>
            </a:lvl5pPr>
            <a:lvl6pPr marL="0" marR="0" lvl="5" indent="0" algn="l" rtl="0">
              <a:spcBef>
                <a:spcPts val="0"/>
              </a:spcBef>
              <a:buNone/>
              <a:defRPr sz="1900">
                <a:solidFill>
                  <a:schemeClr val="dk1"/>
                </a:solidFill>
                <a:latin typeface="Calibri"/>
                <a:ea typeface="Calibri"/>
                <a:cs typeface="Calibri"/>
                <a:sym typeface="Calibri"/>
              </a:defRPr>
            </a:lvl6pPr>
            <a:lvl7pPr marL="0" marR="0" lvl="6" indent="0" algn="l" rtl="0">
              <a:spcBef>
                <a:spcPts val="0"/>
              </a:spcBef>
              <a:buNone/>
              <a:defRPr sz="1900">
                <a:solidFill>
                  <a:schemeClr val="dk1"/>
                </a:solidFill>
                <a:latin typeface="Calibri"/>
                <a:ea typeface="Calibri"/>
                <a:cs typeface="Calibri"/>
                <a:sym typeface="Calibri"/>
              </a:defRPr>
            </a:lvl7pPr>
            <a:lvl8pPr marL="0" marR="0" lvl="7" indent="0" algn="l" rtl="0">
              <a:spcBef>
                <a:spcPts val="0"/>
              </a:spcBef>
              <a:buNone/>
              <a:defRPr sz="1900">
                <a:solidFill>
                  <a:schemeClr val="dk1"/>
                </a:solidFill>
                <a:latin typeface="Calibri"/>
                <a:ea typeface="Calibri"/>
                <a:cs typeface="Calibri"/>
                <a:sym typeface="Calibri"/>
              </a:defRPr>
            </a:lvl8pPr>
            <a:lvl9pPr marL="0" marR="0" lvl="8" indent="0" algn="l" rtl="0">
              <a:spcBef>
                <a:spcPts val="0"/>
              </a:spcBef>
              <a:buNone/>
              <a:defRPr sz="19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op">
  <p:cSld name="CUSTOM">
    <p:spTree>
      <p:nvGrpSpPr>
        <p:cNvPr id="1" name="Shape 271"/>
        <p:cNvGrpSpPr/>
        <p:nvPr/>
      </p:nvGrpSpPr>
      <p:grpSpPr>
        <a:xfrm>
          <a:off x="0" y="0"/>
          <a:ext cx="0" cy="0"/>
          <a:chOff x="0" y="0"/>
          <a:chExt cx="0" cy="0"/>
        </a:xfrm>
      </p:grpSpPr>
      <p:sp>
        <p:nvSpPr>
          <p:cNvPr id="272" name="Google Shape;272;p46"/>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73" name="Google Shape;273;p46"/>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274" name="Google Shape;274;p46"/>
          <p:cNvSpPr txBox="1">
            <a:spLocks noGrp="1"/>
          </p:cNvSpPr>
          <p:nvPr>
            <p:ph type="title"/>
          </p:nvPr>
        </p:nvSpPr>
        <p:spPr>
          <a:xfrm>
            <a:off x="1325200" y="23748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75" name="Google Shape;275;p46"/>
          <p:cNvSpPr txBox="1">
            <a:spLocks noGrp="1"/>
          </p:cNvSpPr>
          <p:nvPr>
            <p:ph type="body" idx="1"/>
          </p:nvPr>
        </p:nvSpPr>
        <p:spPr>
          <a:xfrm>
            <a:off x="1325200" y="852867"/>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76" name="Google Shape;276;p46"/>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6"/>
          <p:cNvSpPr txBox="1">
            <a:spLocks noGrp="1"/>
          </p:cNvSpPr>
          <p:nvPr>
            <p:ph type="body" idx="1"/>
          </p:nvPr>
        </p:nvSpPr>
        <p:spPr>
          <a:xfrm>
            <a:off x="485902" y="2319292"/>
            <a:ext cx="10664427" cy="786979"/>
          </a:xfrm>
          <a:prstGeom prst="rect">
            <a:avLst/>
          </a:prstGeom>
          <a:noFill/>
          <a:ln>
            <a:noFill/>
          </a:ln>
        </p:spPr>
        <p:txBody>
          <a:bodyPr spcFirstLastPara="1" wrap="square" lIns="0" tIns="0" rIns="0" bIns="0"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6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48639" algn="l" rtl="0">
              <a:lnSpc>
                <a:spcPct val="37500"/>
              </a:lnSpc>
              <a:spcBef>
                <a:spcPts val="0"/>
              </a:spcBef>
              <a:spcAft>
                <a:spcPts val="0"/>
              </a:spcAft>
              <a:buClr>
                <a:srgbClr val="9A9ACF"/>
              </a:buClr>
              <a:buSzPts val="504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485902" y="3159687"/>
            <a:ext cx="10664427" cy="122405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ndard">
  <p:cSld name="CUSTOM_2">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79" name="Google Shape;279;p47"/>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80" name="Google Shape;280;p47"/>
          <p:cNvPicPr preferRelativeResize="0"/>
          <p:nvPr/>
        </p:nvPicPr>
        <p:blipFill rotWithShape="1">
          <a:blip r:embed="rId2">
            <a:alphaModFix/>
          </a:blip>
          <a:srcRect/>
          <a:stretch/>
        </p:blipFill>
        <p:spPr>
          <a:xfrm>
            <a:off x="11297123" y="304429"/>
            <a:ext cx="579918" cy="506744"/>
          </a:xfrm>
          <a:prstGeom prst="rect">
            <a:avLst/>
          </a:prstGeom>
          <a:noFill/>
          <a:ln>
            <a:noFill/>
          </a:ln>
        </p:spPr>
      </p:pic>
      <p:sp>
        <p:nvSpPr>
          <p:cNvPr id="281" name="Google Shape;281;p47"/>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82" name="Google Shape;282;p47"/>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p:cSld name="CUSTOM_3">
    <p:bg>
      <p:bgPr>
        <a:solidFill>
          <a:srgbClr val="2A1B43"/>
        </a:solidFill>
        <a:effectLst/>
      </p:bgPr>
    </p:bg>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988100" y="4209167"/>
            <a:ext cx="9189600" cy="130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9pPr>
          </a:lstStyle>
          <a:p>
            <a:endParaRPr/>
          </a:p>
        </p:txBody>
      </p:sp>
      <p:pic>
        <p:nvPicPr>
          <p:cNvPr id="285" name="Google Shape;285;p48"/>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
        <p:nvSpPr>
          <p:cNvPr id="286" name="Google Shape;286;p48"/>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Bottom">
  <p:cSld name="CUSTOM_1">
    <p:spTree>
      <p:nvGrpSpPr>
        <p:cNvPr id="1" name="Shape 287"/>
        <p:cNvGrpSpPr/>
        <p:nvPr/>
      </p:nvGrpSpPr>
      <p:grpSpPr>
        <a:xfrm>
          <a:off x="0" y="0"/>
          <a:ext cx="0" cy="0"/>
          <a:chOff x="0" y="0"/>
          <a:chExt cx="0" cy="0"/>
        </a:xfrm>
      </p:grpSpPr>
      <p:sp>
        <p:nvSpPr>
          <p:cNvPr id="288" name="Google Shape;288;p49"/>
          <p:cNvSpPr/>
          <p:nvPr/>
        </p:nvSpPr>
        <p:spPr>
          <a:xfrm>
            <a:off x="0" y="2191109"/>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89" name="Google Shape;289;p49"/>
          <p:cNvPicPr preferRelativeResize="0"/>
          <p:nvPr/>
        </p:nvPicPr>
        <p:blipFill rotWithShape="1">
          <a:blip r:embed="rId2">
            <a:alphaModFix/>
          </a:blip>
          <a:srcRect t="38210" b="43251"/>
          <a:stretch/>
        </p:blipFill>
        <p:spPr>
          <a:xfrm>
            <a:off x="7649817" y="733944"/>
            <a:ext cx="4303650" cy="797750"/>
          </a:xfrm>
          <a:prstGeom prst="rect">
            <a:avLst/>
          </a:prstGeom>
          <a:noFill/>
          <a:ln>
            <a:noFill/>
          </a:ln>
        </p:spPr>
      </p:pic>
      <p:sp>
        <p:nvSpPr>
          <p:cNvPr id="290" name="Google Shape;290;p49"/>
          <p:cNvSpPr txBox="1">
            <a:spLocks noGrp="1"/>
          </p:cNvSpPr>
          <p:nvPr>
            <p:ph type="title"/>
          </p:nvPr>
        </p:nvSpPr>
        <p:spPr>
          <a:xfrm>
            <a:off x="1325200" y="31250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91" name="Google Shape;291;p49"/>
          <p:cNvSpPr txBox="1">
            <a:spLocks noGrp="1"/>
          </p:cNvSpPr>
          <p:nvPr>
            <p:ph type="body" idx="1"/>
          </p:nvPr>
        </p:nvSpPr>
        <p:spPr>
          <a:xfrm>
            <a:off x="1325200" y="4555000"/>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92" name="Google Shape;292;p49"/>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right Spots">
  <p:cSld name="CUSTOM_2_1">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95" name="Google Shape;295;p50"/>
          <p:cNvSpPr/>
          <p:nvPr/>
        </p:nvSpPr>
        <p:spPr>
          <a:xfrm>
            <a:off x="10955900" y="-14067"/>
            <a:ext cx="1236000" cy="6858000"/>
          </a:xfrm>
          <a:prstGeom prst="rect">
            <a:avLst/>
          </a:prstGeom>
          <a:solidFill>
            <a:srgbClr val="F3F3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6" name="Google Shape;296;p50"/>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97" name="Google Shape;297;p50"/>
          <p:cNvPicPr preferRelativeResize="0"/>
          <p:nvPr/>
        </p:nvPicPr>
        <p:blipFill rotWithShape="1">
          <a:blip r:embed="rId2">
            <a:alphaModFix/>
          </a:blip>
          <a:srcRect/>
          <a:stretch/>
        </p:blipFill>
        <p:spPr>
          <a:xfrm>
            <a:off x="11297123" y="304429"/>
            <a:ext cx="579918" cy="506744"/>
          </a:xfrm>
          <a:prstGeom prst="rect">
            <a:avLst/>
          </a:prstGeom>
          <a:noFill/>
          <a:ln>
            <a:noFill/>
          </a:ln>
        </p:spPr>
      </p:pic>
      <p:cxnSp>
        <p:nvCxnSpPr>
          <p:cNvPr id="298" name="Google Shape;298;p50"/>
          <p:cNvCxnSpPr/>
          <p:nvPr/>
        </p:nvCxnSpPr>
        <p:spPr>
          <a:xfrm>
            <a:off x="10955900" y="-15200"/>
            <a:ext cx="8400" cy="6888300"/>
          </a:xfrm>
          <a:prstGeom prst="straightConnector1">
            <a:avLst/>
          </a:prstGeom>
          <a:noFill/>
          <a:ln w="9525" cap="flat" cmpd="sng">
            <a:solidFill>
              <a:srgbClr val="8885C4"/>
            </a:solidFill>
            <a:prstDash val="solid"/>
            <a:round/>
            <a:headEnd type="none" w="sm" len="sm"/>
            <a:tailEnd type="none" w="sm" len="sm"/>
          </a:ln>
        </p:spPr>
      </p:cxnSp>
      <p:sp>
        <p:nvSpPr>
          <p:cNvPr id="299" name="Google Shape;299;p50"/>
          <p:cNvSpPr txBox="1">
            <a:spLocks noGrp="1"/>
          </p:cNvSpPr>
          <p:nvPr>
            <p:ph type="subTitle" idx="1"/>
          </p:nvPr>
        </p:nvSpPr>
        <p:spPr>
          <a:xfrm>
            <a:off x="36449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4FC9D3"/>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2"/>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9pPr>
          </a:lstStyle>
          <a:p>
            <a:endParaRPr/>
          </a:p>
        </p:txBody>
      </p:sp>
      <p:sp>
        <p:nvSpPr>
          <p:cNvPr id="300" name="Google Shape;300;p50"/>
          <p:cNvSpPr txBox="1">
            <a:spLocks noGrp="1"/>
          </p:cNvSpPr>
          <p:nvPr>
            <p:ph type="subTitle" idx="2"/>
          </p:nvPr>
        </p:nvSpPr>
        <p:spPr>
          <a:xfrm>
            <a:off x="59926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FF8E6C"/>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1"/>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9pPr>
          </a:lstStyle>
          <a:p>
            <a:endParaRPr/>
          </a:p>
        </p:txBody>
      </p:sp>
      <p:sp>
        <p:nvSpPr>
          <p:cNvPr id="301" name="Google Shape;301;p50"/>
          <p:cNvSpPr txBox="1">
            <a:spLocks noGrp="1"/>
          </p:cNvSpPr>
          <p:nvPr>
            <p:ph type="subTitle" idx="3"/>
          </p:nvPr>
        </p:nvSpPr>
        <p:spPr>
          <a:xfrm>
            <a:off x="87503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CAD816"/>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3"/>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9pPr>
          </a:lstStyle>
          <a:p>
            <a:endParaRPr/>
          </a:p>
        </p:txBody>
      </p:sp>
      <p:sp>
        <p:nvSpPr>
          <p:cNvPr id="302" name="Google Shape;302;p50"/>
          <p:cNvSpPr txBox="1">
            <a:spLocks noGrp="1"/>
          </p:cNvSpPr>
          <p:nvPr>
            <p:ph type="subTitle" idx="4"/>
          </p:nvPr>
        </p:nvSpPr>
        <p:spPr>
          <a:xfrm>
            <a:off x="485500" y="2471667"/>
            <a:ext cx="2730300" cy="5208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1900"/>
              <a:buFont typeface="Calibri"/>
              <a:buNone/>
              <a:defRPr sz="3200" b="0" i="0" u="none" strike="noStrike" cap="none">
                <a:solidFill>
                  <a:srgbClr val="BEB1DB"/>
                </a:solidFill>
                <a:latin typeface="Calibri"/>
                <a:ea typeface="Calibri"/>
                <a:cs typeface="Calibri"/>
                <a:sym typeface="Calibri"/>
              </a:defRPr>
            </a:lvl1pPr>
            <a:lvl2pPr marR="0" lvl="1" algn="l" rtl="0">
              <a:lnSpc>
                <a:spcPct val="100000"/>
              </a:lnSpc>
              <a:spcBef>
                <a:spcPts val="0"/>
              </a:spcBef>
              <a:spcAft>
                <a:spcPts val="0"/>
              </a:spcAft>
              <a:buClr>
                <a:srgbClr val="434343"/>
              </a:buClr>
              <a:buSzPts val="1900"/>
              <a:buFont typeface="Calibri"/>
              <a:buNone/>
              <a:defRPr sz="3200" b="0" i="0" u="none" strike="noStrike" cap="none">
                <a:solidFill>
                  <a:schemeClr val="lt2"/>
                </a:solidFill>
                <a:latin typeface="Calibri"/>
                <a:ea typeface="Calibri"/>
                <a:cs typeface="Calibri"/>
                <a:sym typeface="Calibri"/>
              </a:defRPr>
            </a:lvl2pPr>
            <a:lvl3pPr marR="0" lvl="2"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3pPr>
            <a:lvl4pPr marR="0" lvl="3"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4pPr>
            <a:lvl5pPr marR="0" lvl="4"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5pPr>
            <a:lvl6pPr marR="0" lvl="5"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6pPr>
            <a:lvl7pPr marR="0" lvl="6"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7pPr>
            <a:lvl8pPr marR="0" lvl="7"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8pPr>
            <a:lvl9pPr marR="0" lvl="8"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9pPr>
          </a:lstStyle>
          <a:p>
            <a:endParaRPr/>
          </a:p>
        </p:txBody>
      </p:sp>
      <p:sp>
        <p:nvSpPr>
          <p:cNvPr id="303" name="Google Shape;303;p50"/>
          <p:cNvSpPr txBox="1">
            <a:spLocks noGrp="1"/>
          </p:cNvSpPr>
          <p:nvPr>
            <p:ph type="body" idx="5"/>
          </p:nvPr>
        </p:nvSpPr>
        <p:spPr>
          <a:xfrm>
            <a:off x="485500" y="3505200"/>
            <a:ext cx="28800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4" name="Google Shape;304;p50"/>
          <p:cNvSpPr txBox="1">
            <a:spLocks noGrp="1"/>
          </p:cNvSpPr>
          <p:nvPr>
            <p:ph type="body" idx="6"/>
          </p:nvPr>
        </p:nvSpPr>
        <p:spPr>
          <a:xfrm>
            <a:off x="36449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5" name="Google Shape;305;p50"/>
          <p:cNvSpPr txBox="1">
            <a:spLocks noGrp="1"/>
          </p:cNvSpPr>
          <p:nvPr>
            <p:ph type="body" idx="7"/>
          </p:nvPr>
        </p:nvSpPr>
        <p:spPr>
          <a:xfrm>
            <a:off x="59926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6" name="Google Shape;306;p50"/>
          <p:cNvSpPr txBox="1">
            <a:spLocks noGrp="1"/>
          </p:cNvSpPr>
          <p:nvPr>
            <p:ph type="body" idx="8"/>
          </p:nvPr>
        </p:nvSpPr>
        <p:spPr>
          <a:xfrm>
            <a:off x="87503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7" name="Google Shape;307;p50"/>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
        <p:nvSpPr>
          <p:cNvPr id="309" name="Google Shape;309;p5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310"/>
        <p:cNvGrpSpPr/>
        <p:nvPr/>
      </p:nvGrpSpPr>
      <p:grpSpPr>
        <a:xfrm>
          <a:off x="0" y="0"/>
          <a:ext cx="0" cy="0"/>
          <a:chOff x="0" y="0"/>
          <a:chExt cx="0" cy="0"/>
        </a:xfrm>
      </p:grpSpPr>
      <p:sp>
        <p:nvSpPr>
          <p:cNvPr id="311" name="Google Shape;311;p52"/>
          <p:cNvSpPr txBox="1"/>
          <p:nvPr/>
        </p:nvSpPr>
        <p:spPr>
          <a:xfrm>
            <a:off x="1350316" y="4190389"/>
            <a:ext cx="9146400" cy="792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b="0" i="0" u="none" strike="noStrike" cap="none">
                <a:solidFill>
                  <a:srgbClr val="FFFFFF"/>
                </a:solidFill>
                <a:latin typeface="Calibri"/>
                <a:ea typeface="Calibri"/>
                <a:cs typeface="Calibri"/>
                <a:sym typeface="Calibri"/>
              </a:rPr>
              <a:t>Q&amp;A</a:t>
            </a:r>
            <a:endParaRPr sz="1500" b="0" i="0" u="none" strike="noStrike" cap="none">
              <a:solidFill>
                <a:srgbClr val="FFFFFF"/>
              </a:solidFill>
              <a:latin typeface="Calibri"/>
              <a:ea typeface="Calibri"/>
              <a:cs typeface="Calibri"/>
              <a:sym typeface="Calibri"/>
            </a:endParaRPr>
          </a:p>
        </p:txBody>
      </p:sp>
      <p:sp>
        <p:nvSpPr>
          <p:cNvPr id="312" name="Google Shape;312;p52"/>
          <p:cNvSpPr txBox="1"/>
          <p:nvPr/>
        </p:nvSpPr>
        <p:spPr>
          <a:xfrm>
            <a:off x="1350316" y="5101476"/>
            <a:ext cx="9146400" cy="673200"/>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b="0" i="0" u="none" strike="noStrike" cap="none">
                <a:solidFill>
                  <a:srgbClr val="CAD816"/>
                </a:solidFill>
                <a:latin typeface="Calibri"/>
                <a:ea typeface="Calibri"/>
                <a:cs typeface="Calibri"/>
                <a:sym typeface="Calibri"/>
              </a:rPr>
              <a:t>Thank you</a:t>
            </a:r>
            <a:endParaRPr sz="1500" b="0" i="0" u="none" strike="noStrike" cap="none">
              <a:solidFill>
                <a:srgbClr val="CAD816"/>
              </a:solidFill>
              <a:latin typeface="Calibri"/>
              <a:ea typeface="Calibri"/>
              <a:cs typeface="Calibri"/>
              <a:sym typeface="Calibri"/>
            </a:endParaRPr>
          </a:p>
        </p:txBody>
      </p:sp>
      <p:pic>
        <p:nvPicPr>
          <p:cNvPr id="313" name="Google Shape;313;p52"/>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hoto">
  <p:cSld name="CUSTOM_2_2">
    <p:spTree>
      <p:nvGrpSpPr>
        <p:cNvPr id="1" name="Shape 314"/>
        <p:cNvGrpSpPr/>
        <p:nvPr/>
      </p:nvGrpSpPr>
      <p:grpSpPr>
        <a:xfrm>
          <a:off x="0" y="0"/>
          <a:ext cx="0" cy="0"/>
          <a:chOff x="0" y="0"/>
          <a:chExt cx="0" cy="0"/>
        </a:xfrm>
      </p:grpSpPr>
      <p:pic>
        <p:nvPicPr>
          <p:cNvPr id="315" name="Google Shape;315;p53"/>
          <p:cNvPicPr preferRelativeResize="0"/>
          <p:nvPr/>
        </p:nvPicPr>
        <p:blipFill rotWithShape="1">
          <a:blip r:embed="rId2">
            <a:alphaModFix/>
          </a:blip>
          <a:srcRect r="22773"/>
          <a:stretch/>
        </p:blipFill>
        <p:spPr>
          <a:xfrm>
            <a:off x="4245943" y="0"/>
            <a:ext cx="7946050" cy="6858000"/>
          </a:xfrm>
          <a:prstGeom prst="rect">
            <a:avLst/>
          </a:prstGeom>
          <a:noFill/>
          <a:ln>
            <a:noFill/>
          </a:ln>
        </p:spPr>
      </p:pic>
      <p:sp>
        <p:nvSpPr>
          <p:cNvPr id="316" name="Google Shape;316;p53"/>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317" name="Google Shape;317;p53"/>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sp>
        <p:nvSpPr>
          <p:cNvPr id="318" name="Google Shape;318;p53"/>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319" name="Google Shape;319;p53"/>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op 1">
  <p:cSld name="Title Top">
    <p:spTree>
      <p:nvGrpSpPr>
        <p:cNvPr id="1" name="Shape 320"/>
        <p:cNvGrpSpPr/>
        <p:nvPr/>
      </p:nvGrpSpPr>
      <p:grpSpPr>
        <a:xfrm>
          <a:off x="0" y="0"/>
          <a:ext cx="0" cy="0"/>
          <a:chOff x="0" y="0"/>
          <a:chExt cx="0" cy="0"/>
        </a:xfrm>
      </p:grpSpPr>
      <p:sp>
        <p:nvSpPr>
          <p:cNvPr id="321" name="Google Shape;321;p54"/>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322" name="Google Shape;322;p54"/>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323" name="Google Shape;323;p54"/>
          <p:cNvSpPr txBox="1">
            <a:spLocks noGrp="1"/>
          </p:cNvSpPr>
          <p:nvPr>
            <p:ph type="title"/>
          </p:nvPr>
        </p:nvSpPr>
        <p:spPr>
          <a:xfrm>
            <a:off x="1524000" y="2430488"/>
            <a:ext cx="9144000" cy="131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9pPr>
          </a:lstStyle>
          <a:p>
            <a:endParaRPr/>
          </a:p>
        </p:txBody>
      </p:sp>
      <p:sp>
        <p:nvSpPr>
          <p:cNvPr id="324" name="Google Shape;324;p54"/>
          <p:cNvSpPr txBox="1">
            <a:spLocks noGrp="1"/>
          </p:cNvSpPr>
          <p:nvPr>
            <p:ph type="body" idx="1"/>
          </p:nvPr>
        </p:nvSpPr>
        <p:spPr>
          <a:xfrm>
            <a:off x="1524001" y="683000"/>
            <a:ext cx="9144000" cy="333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
        <p:nvSpPr>
          <p:cNvPr id="325" name="Google Shape;325;p54"/>
          <p:cNvSpPr txBox="1">
            <a:spLocks noGrp="1"/>
          </p:cNvSpPr>
          <p:nvPr>
            <p:ph type="body" idx="2"/>
          </p:nvPr>
        </p:nvSpPr>
        <p:spPr>
          <a:xfrm>
            <a:off x="1524001" y="980813"/>
            <a:ext cx="9144000" cy="349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Slide 1">
  <p:cSld name="Divider Slide">
    <p:spTree>
      <p:nvGrpSpPr>
        <p:cNvPr id="1" name="Shape 326"/>
        <p:cNvGrpSpPr/>
        <p:nvPr/>
      </p:nvGrpSpPr>
      <p:grpSpPr>
        <a:xfrm>
          <a:off x="0" y="0"/>
          <a:ext cx="0" cy="0"/>
          <a:chOff x="0" y="0"/>
          <a:chExt cx="0" cy="0"/>
        </a:xfrm>
      </p:grpSpPr>
      <p:sp>
        <p:nvSpPr>
          <p:cNvPr id="327" name="Google Shape;327;p55"/>
          <p:cNvSpPr txBox="1">
            <a:spLocks noGrp="1"/>
          </p:cNvSpPr>
          <p:nvPr>
            <p:ph type="body" idx="1"/>
          </p:nvPr>
        </p:nvSpPr>
        <p:spPr>
          <a:xfrm>
            <a:off x="1518221" y="4075161"/>
            <a:ext cx="7477500" cy="923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6867A3"/>
              </a:buClr>
              <a:buSzPts val="6000"/>
              <a:buNone/>
              <a:defRPr sz="6000" b="0" i="0">
                <a:solidFill>
                  <a:srgbClr val="6867A3"/>
                </a:solidFill>
                <a:latin typeface="Calibri"/>
                <a:ea typeface="Calibri"/>
                <a:cs typeface="Calibri"/>
                <a:sym typeface="Calibri"/>
              </a:defRPr>
            </a:lvl1pPr>
            <a:lvl2pPr marL="914400" lvl="1" indent="-349250" algn="l" rtl="0">
              <a:lnSpc>
                <a:spcPct val="90000"/>
              </a:lnSpc>
              <a:spcBef>
                <a:spcPts val="500"/>
              </a:spcBef>
              <a:spcAft>
                <a:spcPts val="0"/>
              </a:spcAft>
              <a:buClr>
                <a:schemeClr val="lt1"/>
              </a:buClr>
              <a:buSzPts val="1900"/>
              <a:buChar char="○"/>
              <a:defRPr/>
            </a:lvl2pPr>
            <a:lvl3pPr marL="1371600" lvl="2" indent="-349250" algn="l" rtl="0">
              <a:lnSpc>
                <a:spcPct val="90000"/>
              </a:lnSpc>
              <a:spcBef>
                <a:spcPts val="500"/>
              </a:spcBef>
              <a:spcAft>
                <a:spcPts val="0"/>
              </a:spcAft>
              <a:buClr>
                <a:schemeClr val="lt1"/>
              </a:buClr>
              <a:buSzPts val="1900"/>
              <a:buChar char="■"/>
              <a:defRPr/>
            </a:lvl3pPr>
            <a:lvl4pPr marL="1828800" lvl="3" indent="-349250" algn="l" rtl="0">
              <a:lnSpc>
                <a:spcPct val="90000"/>
              </a:lnSpc>
              <a:spcBef>
                <a:spcPts val="500"/>
              </a:spcBef>
              <a:spcAft>
                <a:spcPts val="0"/>
              </a:spcAft>
              <a:buClr>
                <a:schemeClr val="lt1"/>
              </a:buClr>
              <a:buSzPts val="1900"/>
              <a:buChar char="●"/>
              <a:defRPr/>
            </a:lvl4pPr>
            <a:lvl5pPr marL="2286000" lvl="4" indent="-349250" algn="l" rtl="0">
              <a:lnSpc>
                <a:spcPct val="90000"/>
              </a:lnSpc>
              <a:spcBef>
                <a:spcPts val="500"/>
              </a:spcBef>
              <a:spcAft>
                <a:spcPts val="0"/>
              </a:spcAft>
              <a:buClr>
                <a:schemeClr val="lt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8" name="Google Shape;328;p55"/>
          <p:cNvSpPr txBox="1">
            <a:spLocks noGrp="1"/>
          </p:cNvSpPr>
          <p:nvPr>
            <p:ph type="body" idx="2"/>
          </p:nvPr>
        </p:nvSpPr>
        <p:spPr>
          <a:xfrm>
            <a:off x="1518045" y="5054600"/>
            <a:ext cx="7477500" cy="673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CAC0E2"/>
              </a:buClr>
              <a:buSzPts val="4000"/>
              <a:buNone/>
              <a:defRPr sz="4000" b="0" i="0">
                <a:solidFill>
                  <a:srgbClr val="CAC0E2"/>
                </a:solidFill>
                <a:latin typeface="Calibri"/>
                <a:ea typeface="Calibri"/>
                <a:cs typeface="Calibri"/>
                <a:sym typeface="Calibri"/>
              </a:defRPr>
            </a:lvl1pPr>
            <a:lvl2pPr marL="914400" lvl="1"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2pPr>
            <a:lvl3pPr marL="1371600" lvl="2"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3pPr>
            <a:lvl4pPr marL="1828800" lvl="3"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4pPr>
            <a:lvl5pPr marL="2286000" lvl="4"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1" type="obj">
  <p:cSld name="OBJECT">
    <p:spTree>
      <p:nvGrpSpPr>
        <p:cNvPr id="1" name="Shape 3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85489" y="416689"/>
            <a:ext cx="10665027" cy="454976"/>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468291" y="1997475"/>
            <a:ext cx="10682226"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330"/>
        <p:cNvGrpSpPr/>
        <p:nvPr/>
      </p:nvGrpSpPr>
      <p:grpSpPr>
        <a:xfrm>
          <a:off x="0" y="0"/>
          <a:ext cx="0" cy="0"/>
          <a:chOff x="0" y="0"/>
          <a:chExt cx="0" cy="0"/>
        </a:xfrm>
      </p:grpSpPr>
      <p:pic>
        <p:nvPicPr>
          <p:cNvPr id="331" name="Google Shape;331;p57"/>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332" name="Google Shape;332;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7030A0"/>
              </a:buClr>
              <a:buSzPts val="3500"/>
              <a:buFont typeface="Calibri"/>
              <a:buNone/>
              <a:defRPr sz="3500" b="1">
                <a:solidFill>
                  <a:srgbClr val="7030A0"/>
                </a:solidFill>
                <a:latin typeface="Calibri"/>
                <a:ea typeface="Calibri"/>
                <a:cs typeface="Calibri"/>
                <a:sym typeface="Calibri"/>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333" name="Google Shape;333;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100"/>
              </a:spcBef>
              <a:spcAft>
                <a:spcPts val="0"/>
              </a:spcAft>
              <a:buClr>
                <a:srgbClr val="553E87"/>
              </a:buClr>
              <a:buSzPts val="2000"/>
              <a:buFont typeface="Arial"/>
              <a:buChar char="•"/>
              <a:defRPr sz="2000" b="0" i="0" u="none" strike="noStrike" cap="none">
                <a:solidFill>
                  <a:srgbClr val="553E87"/>
                </a:solidFill>
                <a:latin typeface="Calibri"/>
                <a:ea typeface="Calibri"/>
                <a:cs typeface="Calibri"/>
                <a:sym typeface="Calibri"/>
              </a:defRPr>
            </a:lvl1pPr>
            <a:lvl2pPr marL="914400" marR="0" lvl="1" indent="-330200" algn="l" rtl="0">
              <a:lnSpc>
                <a:spcPct val="90000"/>
              </a:lnSpc>
              <a:spcBef>
                <a:spcPts val="500"/>
              </a:spcBef>
              <a:spcAft>
                <a:spcPts val="0"/>
              </a:spcAft>
              <a:buClr>
                <a:srgbClr val="553E87"/>
              </a:buClr>
              <a:buSzPts val="1600"/>
              <a:buFont typeface="Arial"/>
              <a:buChar char="•"/>
              <a:defRPr sz="1600" b="0" i="0" u="none" strike="noStrike" cap="none">
                <a:solidFill>
                  <a:srgbClr val="553E87"/>
                </a:solidFill>
                <a:latin typeface="Calibri"/>
                <a:ea typeface="Calibri"/>
                <a:cs typeface="Calibri"/>
                <a:sym typeface="Calibri"/>
              </a:defRPr>
            </a:lvl2pPr>
            <a:lvl3pPr marL="1371600" marR="0" lvl="2" indent="-304800" algn="l" rtl="0">
              <a:lnSpc>
                <a:spcPct val="90000"/>
              </a:lnSpc>
              <a:spcBef>
                <a:spcPts val="500"/>
              </a:spcBef>
              <a:spcAft>
                <a:spcPts val="0"/>
              </a:spcAft>
              <a:buClr>
                <a:srgbClr val="553E87"/>
              </a:buClr>
              <a:buSzPts val="1200"/>
              <a:buFont typeface="Arial"/>
              <a:buChar char="•"/>
              <a:defRPr sz="1200" b="0" i="0" u="none" strike="noStrike" cap="none">
                <a:solidFill>
                  <a:srgbClr val="553E87"/>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34" name="Google Shape;334;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5" name="Google Shape;335;p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6" name="Google Shape;33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Calibri"/>
                <a:ea typeface="Calibri"/>
                <a:cs typeface="Calibri"/>
                <a:sym typeface="Calibri"/>
              </a:defRPr>
            </a:lvl1pPr>
            <a:lvl2pPr marL="0" marR="0" lvl="1" indent="0" algn="l" rtl="0">
              <a:spcBef>
                <a:spcPts val="0"/>
              </a:spcBef>
              <a:buNone/>
              <a:defRPr sz="1900">
                <a:solidFill>
                  <a:schemeClr val="dk1"/>
                </a:solidFill>
                <a:latin typeface="Calibri"/>
                <a:ea typeface="Calibri"/>
                <a:cs typeface="Calibri"/>
                <a:sym typeface="Calibri"/>
              </a:defRPr>
            </a:lvl2pPr>
            <a:lvl3pPr marL="0" marR="0" lvl="2" indent="0" algn="l" rtl="0">
              <a:spcBef>
                <a:spcPts val="0"/>
              </a:spcBef>
              <a:buNone/>
              <a:defRPr sz="1900">
                <a:solidFill>
                  <a:schemeClr val="dk1"/>
                </a:solidFill>
                <a:latin typeface="Calibri"/>
                <a:ea typeface="Calibri"/>
                <a:cs typeface="Calibri"/>
                <a:sym typeface="Calibri"/>
              </a:defRPr>
            </a:lvl3pPr>
            <a:lvl4pPr marL="0" marR="0" lvl="3" indent="0" algn="l" rtl="0">
              <a:spcBef>
                <a:spcPts val="0"/>
              </a:spcBef>
              <a:buNone/>
              <a:defRPr sz="1900">
                <a:solidFill>
                  <a:schemeClr val="dk1"/>
                </a:solidFill>
                <a:latin typeface="Calibri"/>
                <a:ea typeface="Calibri"/>
                <a:cs typeface="Calibri"/>
                <a:sym typeface="Calibri"/>
              </a:defRPr>
            </a:lvl4pPr>
            <a:lvl5pPr marL="0" marR="0" lvl="4" indent="0" algn="l" rtl="0">
              <a:spcBef>
                <a:spcPts val="0"/>
              </a:spcBef>
              <a:buNone/>
              <a:defRPr sz="1900">
                <a:solidFill>
                  <a:schemeClr val="dk1"/>
                </a:solidFill>
                <a:latin typeface="Calibri"/>
                <a:ea typeface="Calibri"/>
                <a:cs typeface="Calibri"/>
                <a:sym typeface="Calibri"/>
              </a:defRPr>
            </a:lvl5pPr>
            <a:lvl6pPr marL="0" marR="0" lvl="5" indent="0" algn="l" rtl="0">
              <a:spcBef>
                <a:spcPts val="0"/>
              </a:spcBef>
              <a:buNone/>
              <a:defRPr sz="1900">
                <a:solidFill>
                  <a:schemeClr val="dk1"/>
                </a:solidFill>
                <a:latin typeface="Calibri"/>
                <a:ea typeface="Calibri"/>
                <a:cs typeface="Calibri"/>
                <a:sym typeface="Calibri"/>
              </a:defRPr>
            </a:lvl6pPr>
            <a:lvl7pPr marL="0" marR="0" lvl="6" indent="0" algn="l" rtl="0">
              <a:spcBef>
                <a:spcPts val="0"/>
              </a:spcBef>
              <a:buNone/>
              <a:defRPr sz="1900">
                <a:solidFill>
                  <a:schemeClr val="dk1"/>
                </a:solidFill>
                <a:latin typeface="Calibri"/>
                <a:ea typeface="Calibri"/>
                <a:cs typeface="Calibri"/>
                <a:sym typeface="Calibri"/>
              </a:defRPr>
            </a:lvl7pPr>
            <a:lvl8pPr marL="0" marR="0" lvl="7" indent="0" algn="l" rtl="0">
              <a:spcBef>
                <a:spcPts val="0"/>
              </a:spcBef>
              <a:buNone/>
              <a:defRPr sz="1900">
                <a:solidFill>
                  <a:schemeClr val="dk1"/>
                </a:solidFill>
                <a:latin typeface="Calibri"/>
                <a:ea typeface="Calibri"/>
                <a:cs typeface="Calibri"/>
                <a:sym typeface="Calibri"/>
              </a:defRPr>
            </a:lvl8pPr>
            <a:lvl9pPr marL="0" marR="0" lvl="8" indent="0" algn="l" rtl="0">
              <a:spcBef>
                <a:spcPts val="0"/>
              </a:spcBef>
              <a:buNone/>
              <a:defRPr sz="19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343"/>
        <p:cNvGrpSpPr/>
        <p:nvPr/>
      </p:nvGrpSpPr>
      <p:grpSpPr>
        <a:xfrm>
          <a:off x="0" y="0"/>
          <a:ext cx="0" cy="0"/>
          <a:chOff x="0" y="0"/>
          <a:chExt cx="0" cy="0"/>
        </a:xfrm>
      </p:grpSpPr>
      <p:sp>
        <p:nvSpPr>
          <p:cNvPr id="344" name="Google Shape;344;p5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45"/>
        <p:cNvGrpSpPr/>
        <p:nvPr/>
      </p:nvGrpSpPr>
      <p:grpSpPr>
        <a:xfrm>
          <a:off x="0" y="0"/>
          <a:ext cx="0" cy="0"/>
          <a:chOff x="0" y="0"/>
          <a:chExt cx="0" cy="0"/>
        </a:xfrm>
      </p:grpSpPr>
      <p:sp>
        <p:nvSpPr>
          <p:cNvPr id="346" name="Google Shape;346;p60"/>
          <p:cNvSpPr txBox="1">
            <a:spLocks noGrp="1"/>
          </p:cNvSpPr>
          <p:nvPr>
            <p:ph type="title"/>
          </p:nvPr>
        </p:nvSpPr>
        <p:spPr>
          <a:xfrm>
            <a:off x="485489" y="416689"/>
            <a:ext cx="10665000" cy="45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60"/>
          <p:cNvSpPr txBox="1">
            <a:spLocks noGrp="1"/>
          </p:cNvSpPr>
          <p:nvPr>
            <p:ph type="body" idx="1"/>
          </p:nvPr>
        </p:nvSpPr>
        <p:spPr>
          <a:xfrm>
            <a:off x="468291" y="1997475"/>
            <a:ext cx="106821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lain Theme - Content 3a">
  <p:cSld name="Plain Theme - Content 3a">
    <p:spTree>
      <p:nvGrpSpPr>
        <p:cNvPr id="1" name="Shape 348"/>
        <p:cNvGrpSpPr/>
        <p:nvPr/>
      </p:nvGrpSpPr>
      <p:grpSpPr>
        <a:xfrm>
          <a:off x="0" y="0"/>
          <a:ext cx="0" cy="0"/>
          <a:chOff x="0" y="0"/>
          <a:chExt cx="0" cy="0"/>
        </a:xfrm>
      </p:grpSpPr>
      <p:sp>
        <p:nvSpPr>
          <p:cNvPr id="349" name="Google Shape;349;p61"/>
          <p:cNvSpPr>
            <a:spLocks noGrp="1"/>
          </p:cNvSpPr>
          <p:nvPr>
            <p:ph type="pic" idx="2"/>
          </p:nvPr>
        </p:nvSpPr>
        <p:spPr>
          <a:xfrm>
            <a:off x="1" y="0"/>
            <a:ext cx="6103800" cy="68580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14141"/>
                </a:solidFill>
                <a:latin typeface="Calibri"/>
                <a:ea typeface="Calibri"/>
                <a:cs typeface="Calibri"/>
                <a:sym typeface="Calibri"/>
              </a:defRPr>
            </a:lvl1pPr>
            <a:lvl2pPr marR="0" lvl="1"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R="0" lvl="2"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R="0" lvl="3"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R="0" lvl="4"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Google Shape;350;p61"/>
          <p:cNvSpPr txBox="1">
            <a:spLocks noGrp="1"/>
          </p:cNvSpPr>
          <p:nvPr>
            <p:ph type="body" idx="1"/>
          </p:nvPr>
        </p:nvSpPr>
        <p:spPr>
          <a:xfrm>
            <a:off x="6440488" y="493297"/>
            <a:ext cx="5426700" cy="56661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lt1"/>
              </a:buClr>
              <a:buSzPts val="21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110000"/>
              </a:lnSpc>
              <a:spcBef>
                <a:spcPts val="8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10000"/>
              </a:lnSpc>
              <a:spcBef>
                <a:spcPts val="8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10000"/>
              </a:lnSpc>
              <a:spcBef>
                <a:spcPts val="8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4pPr>
            <a:lvl5pPr marL="2286000" marR="0" lvl="4" indent="-330200" algn="l" rtl="0">
              <a:lnSpc>
                <a:spcPct val="110000"/>
              </a:lnSpc>
              <a:spcBef>
                <a:spcPts val="800"/>
              </a:spcBef>
              <a:spcAft>
                <a:spcPts val="0"/>
              </a:spcAft>
              <a:buClr>
                <a:schemeClr val="lt1"/>
              </a:buClr>
              <a:buSzPts val="1600"/>
              <a:buFont typeface="Courier New"/>
              <a:buChar char="o"/>
              <a:defRPr sz="16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351"/>
        <p:cNvGrpSpPr/>
        <p:nvPr/>
      </p:nvGrpSpPr>
      <p:grpSpPr>
        <a:xfrm>
          <a:off x="0" y="0"/>
          <a:ext cx="0" cy="0"/>
          <a:chOff x="0" y="0"/>
          <a:chExt cx="0" cy="0"/>
        </a:xfrm>
      </p:grpSpPr>
      <p:pic>
        <p:nvPicPr>
          <p:cNvPr id="352" name="Google Shape;352;p62"/>
          <p:cNvPicPr preferRelativeResize="0"/>
          <p:nvPr/>
        </p:nvPicPr>
        <p:blipFill rotWithShape="1">
          <a:blip r:embed="rId2">
            <a:alphaModFix/>
          </a:blip>
          <a:srcRect r="22773"/>
          <a:stretch/>
        </p:blipFill>
        <p:spPr>
          <a:xfrm>
            <a:off x="4245943" y="0"/>
            <a:ext cx="7946060" cy="6858001"/>
          </a:xfrm>
          <a:prstGeom prst="rect">
            <a:avLst/>
          </a:prstGeom>
          <a:noFill/>
          <a:ln>
            <a:noFill/>
          </a:ln>
        </p:spPr>
      </p:pic>
      <p:sp>
        <p:nvSpPr>
          <p:cNvPr id="353" name="Google Shape;353;p62"/>
          <p:cNvSpPr txBox="1">
            <a:spLocks noGrp="1"/>
          </p:cNvSpPr>
          <p:nvPr>
            <p:ph type="title"/>
          </p:nvPr>
        </p:nvSpPr>
        <p:spPr>
          <a:xfrm>
            <a:off x="485488" y="419386"/>
            <a:ext cx="64887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4" name="Google Shape;354;p62"/>
          <p:cNvSpPr txBox="1">
            <a:spLocks noGrp="1"/>
          </p:cNvSpPr>
          <p:nvPr>
            <p:ph type="body" idx="1"/>
          </p:nvPr>
        </p:nvSpPr>
        <p:spPr>
          <a:xfrm>
            <a:off x="485488" y="2289175"/>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5" name="Google Shape;355;p62"/>
          <p:cNvPicPr preferRelativeResize="0"/>
          <p:nvPr/>
        </p:nvPicPr>
        <p:blipFill rotWithShape="1">
          <a:blip r:embed="rId3">
            <a:alphaModFix/>
          </a:blip>
          <a:srcRect/>
          <a:stretch/>
        </p:blipFill>
        <p:spPr>
          <a:xfrm>
            <a:off x="11297123" y="304429"/>
            <a:ext cx="579918" cy="50674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5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Main Theme - Content">
  <p:cSld name="2_Main Theme - Content">
    <p:spTree>
      <p:nvGrpSpPr>
        <p:cNvPr id="1" name="Shape 357"/>
        <p:cNvGrpSpPr/>
        <p:nvPr/>
      </p:nvGrpSpPr>
      <p:grpSpPr>
        <a:xfrm>
          <a:off x="0" y="0"/>
          <a:ext cx="0" cy="0"/>
          <a:chOff x="0" y="0"/>
          <a:chExt cx="0" cy="0"/>
        </a:xfrm>
      </p:grpSpPr>
      <p:sp>
        <p:nvSpPr>
          <p:cNvPr id="358" name="Google Shape;358;p64"/>
          <p:cNvSpPr txBox="1">
            <a:spLocks noGrp="1"/>
          </p:cNvSpPr>
          <p:nvPr>
            <p:ph type="title"/>
          </p:nvPr>
        </p:nvSpPr>
        <p:spPr>
          <a:xfrm>
            <a:off x="685800" y="318260"/>
            <a:ext cx="10835700" cy="960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59" name="Google Shape;359;p64"/>
          <p:cNvSpPr txBox="1">
            <a:spLocks noGrp="1"/>
          </p:cNvSpPr>
          <p:nvPr>
            <p:ph type="body" idx="1"/>
          </p:nvPr>
        </p:nvSpPr>
        <p:spPr>
          <a:xfrm>
            <a:off x="685800" y="1280160"/>
            <a:ext cx="10835700" cy="49377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0" name="Google Shape;360;p64"/>
          <p:cNvSpPr txBox="1">
            <a:spLocks noGrp="1"/>
          </p:cNvSpPr>
          <p:nvPr>
            <p:ph type="sldNum" idx="12"/>
          </p:nvPr>
        </p:nvSpPr>
        <p:spPr>
          <a:xfrm>
            <a:off x="685800"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361"/>
        <p:cNvGrpSpPr/>
        <p:nvPr/>
      </p:nvGrpSpPr>
      <p:grpSpPr>
        <a:xfrm>
          <a:off x="0" y="0"/>
          <a:ext cx="0" cy="0"/>
          <a:chOff x="0" y="0"/>
          <a:chExt cx="0" cy="0"/>
        </a:xfrm>
      </p:grpSpPr>
      <p:sp>
        <p:nvSpPr>
          <p:cNvPr id="362" name="Google Shape;362;p65"/>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3" name="Google Shape;363;p65"/>
          <p:cNvSpPr>
            <a:spLocks noGrp="1"/>
          </p:cNvSpPr>
          <p:nvPr>
            <p:ph type="chart" idx="2"/>
          </p:nvPr>
        </p:nvSpPr>
        <p:spPr>
          <a:xfrm>
            <a:off x="4434840" y="1614488"/>
            <a:ext cx="6715500" cy="4570500"/>
          </a:xfrm>
          <a:prstGeom prst="rect">
            <a:avLst/>
          </a:prstGeom>
          <a:noFill/>
          <a:ln>
            <a:noFill/>
          </a:ln>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4" name="Google Shape;364;p65"/>
          <p:cNvSpPr txBox="1">
            <a:spLocks noGrp="1"/>
          </p:cNvSpPr>
          <p:nvPr>
            <p:ph type="body" idx="1"/>
          </p:nvPr>
        </p:nvSpPr>
        <p:spPr>
          <a:xfrm>
            <a:off x="485489" y="2273300"/>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Theme - Section Divider 1">
  <p:cSld name="Main Theme - Section Divider 1">
    <p:spTree>
      <p:nvGrpSpPr>
        <p:cNvPr id="1" name="Shape 365"/>
        <p:cNvGrpSpPr/>
        <p:nvPr/>
      </p:nvGrpSpPr>
      <p:grpSpPr>
        <a:xfrm>
          <a:off x="0" y="0"/>
          <a:ext cx="0" cy="0"/>
          <a:chOff x="0" y="0"/>
          <a:chExt cx="0" cy="0"/>
        </a:xfrm>
      </p:grpSpPr>
      <p:sp>
        <p:nvSpPr>
          <p:cNvPr id="366" name="Google Shape;366;p66"/>
          <p:cNvSpPr txBox="1">
            <a:spLocks noGrp="1"/>
          </p:cNvSpPr>
          <p:nvPr>
            <p:ph type="ctrTitle"/>
          </p:nvPr>
        </p:nvSpPr>
        <p:spPr>
          <a:xfrm>
            <a:off x="914399" y="1281325"/>
            <a:ext cx="10363200" cy="2026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9DDC"/>
              </a:buClr>
              <a:buSzPts val="4400"/>
              <a:buFont typeface="Calibri"/>
              <a:buNone/>
              <a:defRPr sz="44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67" name="Google Shape;367;p66"/>
          <p:cNvSpPr txBox="1">
            <a:spLocks noGrp="1"/>
          </p:cNvSpPr>
          <p:nvPr>
            <p:ph type="subTitle" idx="1"/>
          </p:nvPr>
        </p:nvSpPr>
        <p:spPr>
          <a:xfrm>
            <a:off x="914399" y="3384171"/>
            <a:ext cx="10363200" cy="8256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94949"/>
                </a:solidFill>
                <a:latin typeface="Calibri"/>
                <a:ea typeface="Calibri"/>
                <a:cs typeface="Calibri"/>
                <a:sym typeface="Calibri"/>
              </a:defRPr>
            </a:lvl1pPr>
            <a:lvl2pPr marR="0" lvl="1" algn="ctr" rtl="0">
              <a:lnSpc>
                <a:spcPct val="110000"/>
              </a:lnSpc>
              <a:spcBef>
                <a:spcPts val="800"/>
              </a:spcBef>
              <a:spcAft>
                <a:spcPts val="0"/>
              </a:spcAft>
              <a:buClr>
                <a:srgbClr val="009DDC"/>
              </a:buClr>
              <a:buSzPts val="2400"/>
              <a:buFont typeface="Arial"/>
              <a:buNone/>
              <a:defRPr sz="2400" b="0" i="0" u="none" strike="noStrike" cap="none">
                <a:solidFill>
                  <a:srgbClr val="8C8C8C"/>
                </a:solidFill>
                <a:latin typeface="Calibri"/>
                <a:ea typeface="Calibri"/>
                <a:cs typeface="Calibri"/>
                <a:sym typeface="Calibri"/>
              </a:defRPr>
            </a:lvl2pPr>
            <a:lvl3pPr marR="0" lvl="2" algn="ctr" rtl="0">
              <a:lnSpc>
                <a:spcPct val="110000"/>
              </a:lnSpc>
              <a:spcBef>
                <a:spcPts val="800"/>
              </a:spcBef>
              <a:spcAft>
                <a:spcPts val="0"/>
              </a:spcAft>
              <a:buClr>
                <a:srgbClr val="009DDC"/>
              </a:buClr>
              <a:buSzPts val="2000"/>
              <a:buFont typeface="Calibri"/>
              <a:buNone/>
              <a:defRPr sz="2000" b="0" i="0" u="none" strike="noStrike" cap="none">
                <a:solidFill>
                  <a:srgbClr val="8C8C8C"/>
                </a:solidFill>
                <a:latin typeface="Calibri"/>
                <a:ea typeface="Calibri"/>
                <a:cs typeface="Calibri"/>
                <a:sym typeface="Calibri"/>
              </a:defRPr>
            </a:lvl3pPr>
            <a:lvl4pPr marR="0" lvl="3" algn="ctr" rtl="0">
              <a:lnSpc>
                <a:spcPct val="110000"/>
              </a:lnSpc>
              <a:spcBef>
                <a:spcPts val="800"/>
              </a:spcBef>
              <a:spcAft>
                <a:spcPts val="0"/>
              </a:spcAft>
              <a:buClr>
                <a:srgbClr val="009DDC"/>
              </a:buClr>
              <a:buSzPts val="1800"/>
              <a:buFont typeface="Calibri"/>
              <a:buNone/>
              <a:defRPr sz="1800" b="0" i="0" u="none" strike="noStrike" cap="none">
                <a:solidFill>
                  <a:srgbClr val="8C8C8C"/>
                </a:solidFill>
                <a:latin typeface="Calibri"/>
                <a:ea typeface="Calibri"/>
                <a:cs typeface="Calibri"/>
                <a:sym typeface="Calibri"/>
              </a:defRPr>
            </a:lvl4pPr>
            <a:lvl5pPr marR="0" lvl="4" algn="ctr" rtl="0">
              <a:lnSpc>
                <a:spcPct val="110000"/>
              </a:lnSpc>
              <a:spcBef>
                <a:spcPts val="800"/>
              </a:spcBef>
              <a:spcAft>
                <a:spcPts val="0"/>
              </a:spcAft>
              <a:buClr>
                <a:srgbClr val="009DDC"/>
              </a:buClr>
              <a:buSzPts val="1600"/>
              <a:buFont typeface="Courier New"/>
              <a:buNone/>
              <a:defRPr sz="1600" b="0" i="0" u="none" strike="noStrike" cap="none">
                <a:solidFill>
                  <a:srgbClr val="8C8C8C"/>
                </a:solidFill>
                <a:latin typeface="Calibri"/>
                <a:ea typeface="Calibri"/>
                <a:cs typeface="Calibri"/>
                <a:sym typeface="Calibri"/>
              </a:defRPr>
            </a:lvl5pPr>
            <a:lvl6pPr marR="0" lvl="5"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6pPr>
            <a:lvl7pPr marR="0" lvl="6"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7pPr>
            <a:lvl8pPr marR="0" lvl="7"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8pPr>
            <a:lvl9pPr marR="0" lvl="8"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9pPr>
          </a:lstStyle>
          <a:p>
            <a:endParaRPr/>
          </a:p>
        </p:txBody>
      </p:sp>
      <p:pic>
        <p:nvPicPr>
          <p:cNvPr id="368" name="Google Shape;368;p66"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369" name="Google Shape;369;p66"/>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2" name="Google Shape;372;p67"/>
          <p:cNvSpPr txBox="1">
            <a:spLocks noGrp="1"/>
          </p:cNvSpPr>
          <p:nvPr>
            <p:ph type="body" idx="1"/>
          </p:nvPr>
        </p:nvSpPr>
        <p:spPr>
          <a:xfrm>
            <a:off x="485902" y="2319292"/>
            <a:ext cx="10664400" cy="786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6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48639" algn="l" rtl="0">
              <a:lnSpc>
                <a:spcPct val="37500"/>
              </a:lnSpc>
              <a:spcBef>
                <a:spcPts val="0"/>
              </a:spcBef>
              <a:spcAft>
                <a:spcPts val="0"/>
              </a:spcAft>
              <a:buClr>
                <a:srgbClr val="9A9ACF"/>
              </a:buClr>
              <a:buSzPts val="504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67"/>
          <p:cNvSpPr txBox="1">
            <a:spLocks noGrp="1"/>
          </p:cNvSpPr>
          <p:nvPr>
            <p:ph type="body" idx="2"/>
          </p:nvPr>
        </p:nvSpPr>
        <p:spPr>
          <a:xfrm>
            <a:off x="485902" y="3159687"/>
            <a:ext cx="10664400" cy="122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485488"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body" idx="2"/>
          </p:nvPr>
        </p:nvSpPr>
        <p:spPr>
          <a:xfrm>
            <a:off x="4123019"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3"/>
          </p:nvPr>
        </p:nvSpPr>
        <p:spPr>
          <a:xfrm>
            <a:off x="7760550"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74"/>
        <p:cNvGrpSpPr/>
        <p:nvPr/>
      </p:nvGrpSpPr>
      <p:grpSpPr>
        <a:xfrm>
          <a:off x="0" y="0"/>
          <a:ext cx="0" cy="0"/>
          <a:chOff x="0" y="0"/>
          <a:chExt cx="0" cy="0"/>
        </a:xfrm>
      </p:grpSpPr>
      <p:sp>
        <p:nvSpPr>
          <p:cNvPr id="375" name="Google Shape;375;p6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6" name="Google Shape;376;p68"/>
          <p:cNvSpPr txBox="1">
            <a:spLocks noGrp="1"/>
          </p:cNvSpPr>
          <p:nvPr>
            <p:ph type="body" idx="1"/>
          </p:nvPr>
        </p:nvSpPr>
        <p:spPr>
          <a:xfrm>
            <a:off x="485488"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68"/>
          <p:cNvSpPr txBox="1">
            <a:spLocks noGrp="1"/>
          </p:cNvSpPr>
          <p:nvPr>
            <p:ph type="body" idx="2"/>
          </p:nvPr>
        </p:nvSpPr>
        <p:spPr>
          <a:xfrm>
            <a:off x="4123019"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Google Shape;378;p68"/>
          <p:cNvSpPr txBox="1">
            <a:spLocks noGrp="1"/>
          </p:cNvSpPr>
          <p:nvPr>
            <p:ph type="body" idx="3"/>
          </p:nvPr>
        </p:nvSpPr>
        <p:spPr>
          <a:xfrm>
            <a:off x="7760550"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379"/>
        <p:cNvGrpSpPr/>
        <p:nvPr/>
      </p:nvGrpSpPr>
      <p:grpSpPr>
        <a:xfrm>
          <a:off x="0" y="0"/>
          <a:ext cx="0" cy="0"/>
          <a:chOff x="0" y="0"/>
          <a:chExt cx="0" cy="0"/>
        </a:xfrm>
      </p:grpSpPr>
      <p:sp>
        <p:nvSpPr>
          <p:cNvPr id="380" name="Google Shape;380;p6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1" name="Google Shape;381;p69"/>
          <p:cNvSpPr txBox="1"/>
          <p:nvPr/>
        </p:nvSpPr>
        <p:spPr>
          <a:xfrm>
            <a:off x="318135"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382" name="Google Shape;382;p69"/>
          <p:cNvSpPr txBox="1"/>
          <p:nvPr/>
        </p:nvSpPr>
        <p:spPr>
          <a:xfrm>
            <a:off x="406869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383" name="Google Shape;383;p69"/>
          <p:cNvSpPr txBox="1"/>
          <p:nvPr/>
        </p:nvSpPr>
        <p:spPr>
          <a:xfrm>
            <a:off x="779391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384" name="Google Shape;384;p69"/>
          <p:cNvSpPr txBox="1">
            <a:spLocks noGrp="1"/>
          </p:cNvSpPr>
          <p:nvPr>
            <p:ph type="body" idx="1"/>
          </p:nvPr>
        </p:nvSpPr>
        <p:spPr>
          <a:xfrm>
            <a:off x="1860606" y="4811964"/>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69"/>
          <p:cNvSpPr txBox="1">
            <a:spLocks noGrp="1"/>
          </p:cNvSpPr>
          <p:nvPr>
            <p:ph type="body" idx="2"/>
          </p:nvPr>
        </p:nvSpPr>
        <p:spPr>
          <a:xfrm>
            <a:off x="5575238" y="516280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69"/>
          <p:cNvSpPr txBox="1">
            <a:spLocks noGrp="1"/>
          </p:cNvSpPr>
          <p:nvPr>
            <p:ph type="body" idx="3"/>
          </p:nvPr>
        </p:nvSpPr>
        <p:spPr>
          <a:xfrm>
            <a:off x="9289481" y="448715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69"/>
          <p:cNvSpPr txBox="1">
            <a:spLocks noGrp="1"/>
          </p:cNvSpPr>
          <p:nvPr>
            <p:ph type="body" idx="4"/>
          </p:nvPr>
        </p:nvSpPr>
        <p:spPr>
          <a:xfrm>
            <a:off x="48548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Google Shape;388;p69"/>
          <p:cNvSpPr txBox="1">
            <a:spLocks noGrp="1"/>
          </p:cNvSpPr>
          <p:nvPr>
            <p:ph type="body" idx="5"/>
          </p:nvPr>
        </p:nvSpPr>
        <p:spPr>
          <a:xfrm>
            <a:off x="419874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69"/>
          <p:cNvSpPr txBox="1">
            <a:spLocks noGrp="1"/>
          </p:cNvSpPr>
          <p:nvPr>
            <p:ph type="body" idx="6"/>
          </p:nvPr>
        </p:nvSpPr>
        <p:spPr>
          <a:xfrm>
            <a:off x="7912010"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2" name="Google Shape;392;p70"/>
          <p:cNvSpPr>
            <a:spLocks noGrp="1"/>
          </p:cNvSpPr>
          <p:nvPr>
            <p:ph type="pic" idx="2"/>
          </p:nvPr>
        </p:nvSpPr>
        <p:spPr>
          <a:xfrm>
            <a:off x="485489" y="2289176"/>
            <a:ext cx="3305700" cy="35043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Google Shape;393;p70"/>
          <p:cNvSpPr txBox="1">
            <a:spLocks noGrp="1"/>
          </p:cNvSpPr>
          <p:nvPr>
            <p:ph type="body" idx="1"/>
          </p:nvPr>
        </p:nvSpPr>
        <p:spPr>
          <a:xfrm>
            <a:off x="4081619" y="2289176"/>
            <a:ext cx="706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394"/>
        <p:cNvGrpSpPr/>
        <p:nvPr/>
      </p:nvGrpSpPr>
      <p:grpSpPr>
        <a:xfrm>
          <a:off x="0" y="0"/>
          <a:ext cx="0" cy="0"/>
          <a:chOff x="0" y="0"/>
          <a:chExt cx="0" cy="0"/>
        </a:xfrm>
      </p:grpSpPr>
      <p:sp>
        <p:nvSpPr>
          <p:cNvPr id="395" name="Google Shape;395;p71"/>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6" name="Google Shape;396;p71"/>
          <p:cNvSpPr>
            <a:spLocks noGrp="1"/>
          </p:cNvSpPr>
          <p:nvPr>
            <p:ph type="pic" idx="2"/>
          </p:nvPr>
        </p:nvSpPr>
        <p:spPr>
          <a:xfrm>
            <a:off x="482158" y="1614489"/>
            <a:ext cx="7100100" cy="45705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Google Shape;397;p71"/>
          <p:cNvSpPr txBox="1">
            <a:spLocks noGrp="1"/>
          </p:cNvSpPr>
          <p:nvPr>
            <p:ph type="body" idx="1"/>
          </p:nvPr>
        </p:nvSpPr>
        <p:spPr>
          <a:xfrm>
            <a:off x="7788717" y="2273300"/>
            <a:ext cx="33618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Main Theme - Title Only">
  <p:cSld name="3_Main Theme - Title Only">
    <p:spTree>
      <p:nvGrpSpPr>
        <p:cNvPr id="1" name="Shape 398"/>
        <p:cNvGrpSpPr/>
        <p:nvPr/>
      </p:nvGrpSpPr>
      <p:grpSpPr>
        <a:xfrm>
          <a:off x="0" y="0"/>
          <a:ext cx="0" cy="0"/>
          <a:chOff x="0" y="0"/>
          <a:chExt cx="0" cy="0"/>
        </a:xfrm>
      </p:grpSpPr>
      <p:sp>
        <p:nvSpPr>
          <p:cNvPr id="399" name="Google Shape;399;p72"/>
          <p:cNvSpPr txBox="1">
            <a:spLocks noGrp="1"/>
          </p:cNvSpPr>
          <p:nvPr>
            <p:ph type="title"/>
          </p:nvPr>
        </p:nvSpPr>
        <p:spPr>
          <a:xfrm>
            <a:off x="685800" y="365125"/>
            <a:ext cx="10835700" cy="667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0" name="Google Shape;400;p72"/>
          <p:cNvSpPr txBox="1">
            <a:spLocks noGrp="1"/>
          </p:cNvSpPr>
          <p:nvPr>
            <p:ph type="body" idx="1"/>
          </p:nvPr>
        </p:nvSpPr>
        <p:spPr>
          <a:xfrm>
            <a:off x="685800" y="1032659"/>
            <a:ext cx="10835700" cy="1097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00"/>
              </a:spcBef>
              <a:spcAft>
                <a:spcPts val="0"/>
              </a:spcAft>
              <a:buClr>
                <a:schemeClr val="accent2"/>
              </a:buClr>
              <a:buSzPts val="2100"/>
              <a:buFont typeface="Noto Sans Symbols"/>
              <a:buNone/>
              <a:defRPr sz="2800" b="0" i="0" u="none" strike="noStrike" cap="none">
                <a:solidFill>
                  <a:srgbClr val="4C4C4C"/>
                </a:solidFill>
                <a:latin typeface="Calibri"/>
                <a:ea typeface="Calibri"/>
                <a:cs typeface="Calibri"/>
                <a:sym typeface="Calibri"/>
              </a:defRPr>
            </a:lvl1pPr>
            <a:lvl2pPr marL="914400" marR="0" lvl="1" indent="-228600" algn="l" rtl="0">
              <a:lnSpc>
                <a:spcPct val="110000"/>
              </a:lnSpc>
              <a:spcBef>
                <a:spcPts val="800"/>
              </a:spcBef>
              <a:spcAft>
                <a:spcPts val="0"/>
              </a:spcAft>
              <a:buClr>
                <a:srgbClr val="009DDC"/>
              </a:buClr>
              <a:buSzPts val="2400"/>
              <a:buFont typeface="Arial"/>
              <a:buNone/>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72"/>
          <p:cNvSpPr txBox="1">
            <a:spLocks noGrp="1"/>
          </p:cNvSpPr>
          <p:nvPr>
            <p:ph type="sldNum" idx="12"/>
          </p:nvPr>
        </p:nvSpPr>
        <p:spPr>
          <a:xfrm>
            <a:off x="9846805"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Theme - Content 1">
  <p:cSld name="Main Theme - Content 1">
    <p:spTree>
      <p:nvGrpSpPr>
        <p:cNvPr id="1" name="Shape 402"/>
        <p:cNvGrpSpPr/>
        <p:nvPr/>
      </p:nvGrpSpPr>
      <p:grpSpPr>
        <a:xfrm>
          <a:off x="0" y="0"/>
          <a:ext cx="0" cy="0"/>
          <a:chOff x="0" y="0"/>
          <a:chExt cx="0" cy="0"/>
        </a:xfrm>
      </p:grpSpPr>
      <p:sp>
        <p:nvSpPr>
          <p:cNvPr id="403" name="Google Shape;403;p73"/>
          <p:cNvSpPr txBox="1">
            <a:spLocks noGrp="1"/>
          </p:cNvSpPr>
          <p:nvPr>
            <p:ph type="title"/>
          </p:nvPr>
        </p:nvSpPr>
        <p:spPr>
          <a:xfrm>
            <a:off x="685800" y="365760"/>
            <a:ext cx="10817400" cy="9498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4" name="Google Shape;404;p73"/>
          <p:cNvSpPr txBox="1">
            <a:spLocks noGrp="1"/>
          </p:cNvSpPr>
          <p:nvPr>
            <p:ph type="body" idx="1"/>
          </p:nvPr>
        </p:nvSpPr>
        <p:spPr>
          <a:xfrm>
            <a:off x="685800" y="1371600"/>
            <a:ext cx="10817400" cy="48006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05" name="Google Shape;405;p73"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406" name="Google Shape;406;p73"/>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407"/>
        <p:cNvGrpSpPr/>
        <p:nvPr/>
      </p:nvGrpSpPr>
      <p:grpSpPr>
        <a:xfrm>
          <a:off x="0" y="0"/>
          <a:ext cx="0" cy="0"/>
          <a:chOff x="0" y="0"/>
          <a:chExt cx="0" cy="0"/>
        </a:xfrm>
      </p:grpSpPr>
      <p:sp>
        <p:nvSpPr>
          <p:cNvPr id="408" name="Google Shape;408;p7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09" name="Google Shape;409;p74"/>
          <p:cNvCxnSpPr/>
          <p:nvPr/>
        </p:nvCxnSpPr>
        <p:spPr>
          <a:xfrm>
            <a:off x="4036630" y="0"/>
            <a:ext cx="0" cy="68445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410" name="Google Shape;410;p74"/>
          <p:cNvSpPr/>
          <p:nvPr/>
        </p:nvSpPr>
        <p:spPr>
          <a:xfrm>
            <a:off x="0" y="0"/>
            <a:ext cx="40641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p74"/>
          <p:cNvSpPr txBox="1">
            <a:spLocks noGrp="1"/>
          </p:cNvSpPr>
          <p:nvPr>
            <p:ph type="title"/>
          </p:nvPr>
        </p:nvSpPr>
        <p:spPr>
          <a:xfrm>
            <a:off x="378800" y="410633"/>
            <a:ext cx="3306300" cy="5691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4000"/>
              <a:buNone/>
              <a:defRPr sz="4000" b="1">
                <a:solidFill>
                  <a:schemeClr val="lt1"/>
                </a:solidFill>
              </a:defRPr>
            </a:lvl1pPr>
            <a:lvl2pPr lvl="1" algn="l" rtl="0">
              <a:lnSpc>
                <a:spcPct val="100000"/>
              </a:lnSpc>
              <a:spcBef>
                <a:spcPts val="0"/>
              </a:spcBef>
              <a:spcAft>
                <a:spcPts val="0"/>
              </a:spcAft>
              <a:buClr>
                <a:schemeClr val="lt1"/>
              </a:buClr>
              <a:buSzPts val="4000"/>
              <a:buNone/>
              <a:defRPr sz="4000" b="1">
                <a:solidFill>
                  <a:schemeClr val="lt1"/>
                </a:solidFill>
              </a:defRPr>
            </a:lvl2pPr>
            <a:lvl3pPr lvl="2" algn="l" rtl="0">
              <a:lnSpc>
                <a:spcPct val="100000"/>
              </a:lnSpc>
              <a:spcBef>
                <a:spcPts val="0"/>
              </a:spcBef>
              <a:spcAft>
                <a:spcPts val="0"/>
              </a:spcAft>
              <a:buClr>
                <a:schemeClr val="lt1"/>
              </a:buClr>
              <a:buSzPts val="4000"/>
              <a:buNone/>
              <a:defRPr sz="4000" b="1">
                <a:solidFill>
                  <a:schemeClr val="lt1"/>
                </a:solidFill>
              </a:defRPr>
            </a:lvl3pPr>
            <a:lvl4pPr lvl="3" algn="l" rtl="0">
              <a:lnSpc>
                <a:spcPct val="100000"/>
              </a:lnSpc>
              <a:spcBef>
                <a:spcPts val="0"/>
              </a:spcBef>
              <a:spcAft>
                <a:spcPts val="0"/>
              </a:spcAft>
              <a:buClr>
                <a:schemeClr val="lt1"/>
              </a:buClr>
              <a:buSzPts val="4000"/>
              <a:buNone/>
              <a:defRPr sz="4000" b="1">
                <a:solidFill>
                  <a:schemeClr val="lt1"/>
                </a:solidFill>
              </a:defRPr>
            </a:lvl4pPr>
            <a:lvl5pPr lvl="4" algn="l" rtl="0">
              <a:lnSpc>
                <a:spcPct val="100000"/>
              </a:lnSpc>
              <a:spcBef>
                <a:spcPts val="0"/>
              </a:spcBef>
              <a:spcAft>
                <a:spcPts val="0"/>
              </a:spcAft>
              <a:buClr>
                <a:schemeClr val="lt1"/>
              </a:buClr>
              <a:buSzPts val="4000"/>
              <a:buNone/>
              <a:defRPr sz="4000" b="1">
                <a:solidFill>
                  <a:schemeClr val="lt1"/>
                </a:solidFill>
              </a:defRPr>
            </a:lvl5pPr>
            <a:lvl6pPr lvl="5" algn="l" rtl="0">
              <a:lnSpc>
                <a:spcPct val="100000"/>
              </a:lnSpc>
              <a:spcBef>
                <a:spcPts val="0"/>
              </a:spcBef>
              <a:spcAft>
                <a:spcPts val="0"/>
              </a:spcAft>
              <a:buClr>
                <a:schemeClr val="lt1"/>
              </a:buClr>
              <a:buSzPts val="4000"/>
              <a:buNone/>
              <a:defRPr sz="4000" b="1">
                <a:solidFill>
                  <a:schemeClr val="lt1"/>
                </a:solidFill>
              </a:defRPr>
            </a:lvl6pPr>
            <a:lvl7pPr lvl="6" algn="l" rtl="0">
              <a:lnSpc>
                <a:spcPct val="100000"/>
              </a:lnSpc>
              <a:spcBef>
                <a:spcPts val="0"/>
              </a:spcBef>
              <a:spcAft>
                <a:spcPts val="0"/>
              </a:spcAft>
              <a:buClr>
                <a:schemeClr val="lt1"/>
              </a:buClr>
              <a:buSzPts val="4000"/>
              <a:buNone/>
              <a:defRPr sz="4000" b="1">
                <a:solidFill>
                  <a:schemeClr val="lt1"/>
                </a:solidFill>
              </a:defRPr>
            </a:lvl7pPr>
            <a:lvl8pPr lvl="7" algn="l" rtl="0">
              <a:lnSpc>
                <a:spcPct val="100000"/>
              </a:lnSpc>
              <a:spcBef>
                <a:spcPts val="0"/>
              </a:spcBef>
              <a:spcAft>
                <a:spcPts val="0"/>
              </a:spcAft>
              <a:buClr>
                <a:schemeClr val="lt1"/>
              </a:buClr>
              <a:buSzPts val="4000"/>
              <a:buNone/>
              <a:defRPr sz="4000" b="1">
                <a:solidFill>
                  <a:schemeClr val="lt1"/>
                </a:solidFill>
              </a:defRPr>
            </a:lvl8pPr>
            <a:lvl9pPr lvl="8" algn="l" rtl="0">
              <a:lnSpc>
                <a:spcPct val="100000"/>
              </a:lnSpc>
              <a:spcBef>
                <a:spcPts val="0"/>
              </a:spcBef>
              <a:spcAft>
                <a:spcPts val="0"/>
              </a:spcAft>
              <a:buClr>
                <a:schemeClr val="lt1"/>
              </a:buClr>
              <a:buSzPts val="4000"/>
              <a:buNone/>
              <a:defRPr sz="4000" b="1">
                <a:solidFill>
                  <a:schemeClr val="lt1"/>
                </a:solidFill>
              </a:defRPr>
            </a:lvl9pPr>
          </a:lstStyle>
          <a:p>
            <a:endParaRPr/>
          </a:p>
        </p:txBody>
      </p:sp>
      <p:sp>
        <p:nvSpPr>
          <p:cNvPr id="412" name="Google Shape;412;p74"/>
          <p:cNvSpPr txBox="1">
            <a:spLocks noGrp="1"/>
          </p:cNvSpPr>
          <p:nvPr>
            <p:ph type="body" idx="1"/>
          </p:nvPr>
        </p:nvSpPr>
        <p:spPr>
          <a:xfrm>
            <a:off x="4508133" y="410633"/>
            <a:ext cx="7268400" cy="5691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600"/>
              </a:spcBef>
              <a:spcAft>
                <a:spcPts val="0"/>
              </a:spcAft>
              <a:buClr>
                <a:schemeClr val="dk2"/>
              </a:buClr>
              <a:buSzPts val="2400"/>
              <a:buNone/>
              <a:defRPr sz="2400">
                <a:solidFill>
                  <a:schemeClr val="dk2"/>
                </a:solidFill>
              </a:defRPr>
            </a:lvl1pPr>
            <a:lvl2pPr marL="914400" lvl="1" indent="-228600" algn="l" rtl="0">
              <a:lnSpc>
                <a:spcPct val="115000"/>
              </a:lnSpc>
              <a:spcBef>
                <a:spcPts val="2100"/>
              </a:spcBef>
              <a:spcAft>
                <a:spcPts val="0"/>
              </a:spcAft>
              <a:buClr>
                <a:schemeClr val="dk2"/>
              </a:buClr>
              <a:buSzPts val="1600"/>
              <a:buNone/>
              <a:defRPr sz="1900">
                <a:solidFill>
                  <a:schemeClr val="dk2"/>
                </a:solidFill>
              </a:defRPr>
            </a:lvl2pPr>
            <a:lvl3pPr marL="1371600" lvl="2" indent="-330200" algn="l" rtl="0">
              <a:lnSpc>
                <a:spcPct val="115000"/>
              </a:lnSpc>
              <a:spcBef>
                <a:spcPts val="2100"/>
              </a:spcBef>
              <a:spcAft>
                <a:spcPts val="0"/>
              </a:spcAft>
              <a:buClr>
                <a:schemeClr val="dk2"/>
              </a:buClr>
              <a:buSzPts val="1600"/>
              <a:buChar char="•"/>
              <a:defRPr sz="1900">
                <a:solidFill>
                  <a:schemeClr val="dk2"/>
                </a:solidFill>
              </a:defRPr>
            </a:lvl3pPr>
            <a:lvl4pPr marL="1828800" lvl="3" indent="-330200" algn="l" rtl="0">
              <a:lnSpc>
                <a:spcPct val="115000"/>
              </a:lnSpc>
              <a:spcBef>
                <a:spcPts val="2100"/>
              </a:spcBef>
              <a:spcAft>
                <a:spcPts val="0"/>
              </a:spcAft>
              <a:buClr>
                <a:schemeClr val="dk2"/>
              </a:buClr>
              <a:buSzPts val="1600"/>
              <a:buChar char="-"/>
              <a:defRPr sz="1900">
                <a:solidFill>
                  <a:schemeClr val="dk2"/>
                </a:solidFill>
              </a:defRPr>
            </a:lvl4pPr>
            <a:lvl5pPr marL="2286000" lvl="4" indent="-299720" algn="l" rtl="0">
              <a:lnSpc>
                <a:spcPct val="115000"/>
              </a:lnSpc>
              <a:spcBef>
                <a:spcPts val="2100"/>
              </a:spcBef>
              <a:spcAft>
                <a:spcPts val="0"/>
              </a:spcAft>
              <a:buClr>
                <a:schemeClr val="dk2"/>
              </a:buClr>
              <a:buSzPts val="1120"/>
              <a:buChar char="○"/>
              <a:defRPr sz="1900">
                <a:solidFill>
                  <a:schemeClr val="dk2"/>
                </a:solidFill>
              </a:defRPr>
            </a:lvl5pPr>
            <a:lvl6pPr marL="2743200" lvl="5" indent="-355600" algn="l" rtl="0">
              <a:lnSpc>
                <a:spcPct val="115000"/>
              </a:lnSpc>
              <a:spcBef>
                <a:spcPts val="2100"/>
              </a:spcBef>
              <a:spcAft>
                <a:spcPts val="0"/>
              </a:spcAft>
              <a:buClr>
                <a:schemeClr val="dk2"/>
              </a:buClr>
              <a:buSzPts val="2000"/>
              <a:buChar char="•"/>
              <a:defRPr sz="1900">
                <a:solidFill>
                  <a:schemeClr val="dk2"/>
                </a:solidFill>
              </a:defRPr>
            </a:lvl6pPr>
            <a:lvl7pPr marL="3200400" lvl="6" indent="-355600" algn="l" rtl="0">
              <a:lnSpc>
                <a:spcPct val="115000"/>
              </a:lnSpc>
              <a:spcBef>
                <a:spcPts val="2100"/>
              </a:spcBef>
              <a:spcAft>
                <a:spcPts val="0"/>
              </a:spcAft>
              <a:buClr>
                <a:schemeClr val="dk2"/>
              </a:buClr>
              <a:buSzPts val="2000"/>
              <a:buChar char="•"/>
              <a:defRPr sz="1900">
                <a:solidFill>
                  <a:schemeClr val="dk2"/>
                </a:solidFill>
              </a:defRPr>
            </a:lvl7pPr>
            <a:lvl8pPr marL="3657600" lvl="7" indent="-355600" algn="l" rtl="0">
              <a:lnSpc>
                <a:spcPct val="115000"/>
              </a:lnSpc>
              <a:spcBef>
                <a:spcPts val="2100"/>
              </a:spcBef>
              <a:spcAft>
                <a:spcPts val="0"/>
              </a:spcAft>
              <a:buClr>
                <a:schemeClr val="dk2"/>
              </a:buClr>
              <a:buSzPts val="2000"/>
              <a:buChar char="•"/>
              <a:defRPr sz="1900">
                <a:solidFill>
                  <a:schemeClr val="dk2"/>
                </a:solidFill>
              </a:defRPr>
            </a:lvl8pPr>
            <a:lvl9pPr marL="4114800" lvl="8" indent="-355600" algn="l" rtl="0">
              <a:lnSpc>
                <a:spcPct val="115000"/>
              </a:lnSpc>
              <a:spcBef>
                <a:spcPts val="2100"/>
              </a:spcBef>
              <a:spcAft>
                <a:spcPts val="2100"/>
              </a:spcAft>
              <a:buClr>
                <a:schemeClr val="dk2"/>
              </a:buClr>
              <a:buSzPts val="2000"/>
              <a:buChar char="•"/>
              <a:defRPr sz="1900">
                <a:solidFill>
                  <a:schemeClr val="dk2"/>
                </a:solidFill>
              </a:defRPr>
            </a:lvl9pPr>
          </a:lstStyle>
          <a:p>
            <a:endParaRPr/>
          </a:p>
        </p:txBody>
      </p:sp>
      <p:sp>
        <p:nvSpPr>
          <p:cNvPr id="413" name="Google Shape;413;p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14"/>
        <p:cNvGrpSpPr/>
        <p:nvPr/>
      </p:nvGrpSpPr>
      <p:grpSpPr>
        <a:xfrm>
          <a:off x="0" y="0"/>
          <a:ext cx="0" cy="0"/>
          <a:chOff x="0" y="0"/>
          <a:chExt cx="0" cy="0"/>
        </a:xfrm>
      </p:grpSpPr>
      <p:sp>
        <p:nvSpPr>
          <p:cNvPr id="415" name="Google Shape;415;p7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9"/>
          <p:cNvSpPr txBox="1"/>
          <p:nvPr/>
        </p:nvSpPr>
        <p:spPr>
          <a:xfrm>
            <a:off x="318135"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46" name="Google Shape;46;p9"/>
          <p:cNvSpPr txBox="1"/>
          <p:nvPr/>
        </p:nvSpPr>
        <p:spPr>
          <a:xfrm>
            <a:off x="406869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47" name="Google Shape;47;p9"/>
          <p:cNvSpPr txBox="1"/>
          <p:nvPr/>
        </p:nvSpPr>
        <p:spPr>
          <a:xfrm>
            <a:off x="779391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48" name="Google Shape;48;p9"/>
          <p:cNvSpPr txBox="1">
            <a:spLocks noGrp="1"/>
          </p:cNvSpPr>
          <p:nvPr>
            <p:ph type="body" idx="1"/>
          </p:nvPr>
        </p:nvSpPr>
        <p:spPr>
          <a:xfrm>
            <a:off x="1860606" y="4811964"/>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body" idx="2"/>
          </p:nvPr>
        </p:nvSpPr>
        <p:spPr>
          <a:xfrm>
            <a:off x="5575238" y="516280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3"/>
          </p:nvPr>
        </p:nvSpPr>
        <p:spPr>
          <a:xfrm>
            <a:off x="9289481" y="448715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4"/>
          </p:nvPr>
        </p:nvSpPr>
        <p:spPr>
          <a:xfrm>
            <a:off x="48548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5"/>
          </p:nvPr>
        </p:nvSpPr>
        <p:spPr>
          <a:xfrm>
            <a:off x="419874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6"/>
          </p:nvPr>
        </p:nvSpPr>
        <p:spPr>
          <a:xfrm>
            <a:off x="7912010"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chart" idx="2"/>
          </p:nvPr>
        </p:nvSpPr>
        <p:spPr>
          <a:xfrm>
            <a:off x="4434840" y="1614488"/>
            <a:ext cx="6715489" cy="4570412"/>
          </a:xfrm>
          <a:prstGeom prst="rect">
            <a:avLst/>
          </a:prstGeom>
          <a:noFill/>
          <a:ln>
            <a:noFill/>
          </a:ln>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1"/>
          </p:nvPr>
        </p:nvSpPr>
        <p:spPr>
          <a:xfrm>
            <a:off x="485489" y="2273300"/>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a:spLocks noGrp="1"/>
          </p:cNvSpPr>
          <p:nvPr>
            <p:ph type="pic" idx="2"/>
          </p:nvPr>
        </p:nvSpPr>
        <p:spPr>
          <a:xfrm>
            <a:off x="485489" y="2289176"/>
            <a:ext cx="3305621" cy="3504388"/>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1"/>
          </p:nvPr>
        </p:nvSpPr>
        <p:spPr>
          <a:xfrm>
            <a:off x="4081619" y="2289176"/>
            <a:ext cx="7068896"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a:solidFill>
                  <a:srgbClr val="555191"/>
                </a:solidFill>
                <a:latin typeface="Arial"/>
                <a:ea typeface="Arial"/>
                <a:cs typeface="Arial"/>
                <a:sym typeface="Arial"/>
              </a:rPr>
              <a:t>© Watermark </a:t>
            </a:r>
            <a:r>
              <a:rPr lang="en-US" sz="1050">
                <a:solidFill>
                  <a:srgbClr val="555191"/>
                </a:solidFill>
              </a:rPr>
              <a:t>2020</a:t>
            </a:r>
            <a:endParaRPr/>
          </a:p>
        </p:txBody>
      </p:sp>
      <p:sp>
        <p:nvSpPr>
          <p:cNvPr id="25" name="Google Shape;25;p4"/>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26" name="Google Shape;26;p4"/>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4"/>
          <p:cNvPicPr preferRelativeResize="0"/>
          <p:nvPr/>
        </p:nvPicPr>
        <p:blipFill rotWithShape="1">
          <a:blip r:embed="rId11">
            <a:alphaModFix/>
          </a:blip>
          <a:srcRect/>
          <a:stretch/>
        </p:blipFill>
        <p:spPr>
          <a:xfrm>
            <a:off x="11297123" y="304429"/>
            <a:ext cx="579917" cy="506744"/>
          </a:xfrm>
          <a:prstGeom prst="rect">
            <a:avLst/>
          </a:prstGeom>
          <a:noFill/>
          <a:ln>
            <a:noFill/>
          </a:ln>
        </p:spPr>
      </p:pic>
      <p:sp>
        <p:nvSpPr>
          <p:cNvPr id="28" name="Google Shape;28;p4"/>
          <p:cNvSpPr txBox="1">
            <a:spLocks noGrp="1"/>
          </p:cNvSpPr>
          <p:nvPr>
            <p:ph type="body" idx="1"/>
          </p:nvPr>
        </p:nvSpPr>
        <p:spPr>
          <a:xfrm>
            <a:off x="485489" y="1997476"/>
            <a:ext cx="10665027"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3" name="Google Shape;73;p14"/>
          <p:cNvPicPr preferRelativeResize="0"/>
          <p:nvPr/>
        </p:nvPicPr>
        <p:blipFill rotWithShape="1">
          <a:blip r:embed="rId9">
            <a:alphaModFix/>
          </a:blip>
          <a:srcRect/>
          <a:stretch/>
        </p:blipFill>
        <p:spPr>
          <a:xfrm>
            <a:off x="11297123" y="304429"/>
            <a:ext cx="579917" cy="506744"/>
          </a:xfrm>
          <a:prstGeom prst="rect">
            <a:avLst/>
          </a:prstGeom>
          <a:noFill/>
          <a:ln>
            <a:noFill/>
          </a:ln>
        </p:spPr>
      </p:pic>
      <p:sp>
        <p:nvSpPr>
          <p:cNvPr id="74" name="Google Shape;74;p14"/>
          <p:cNvSpPr txBox="1">
            <a:spLocks noGrp="1"/>
          </p:cNvSpPr>
          <p:nvPr>
            <p:ph type="body" idx="1"/>
          </p:nvPr>
        </p:nvSpPr>
        <p:spPr>
          <a:xfrm>
            <a:off x="493842" y="1837678"/>
            <a:ext cx="10515163" cy="4355858"/>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2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latin typeface="Barlow"/>
                <a:ea typeface="Barlow"/>
                <a:cs typeface="Barlow"/>
                <a:sym typeface="Barlow"/>
              </a:rPr>
              <a:t>© Watermark 2020</a:t>
            </a:r>
            <a:endParaRPr sz="1400" b="0" i="0" u="none" strike="noStrike" cap="none">
              <a:solidFill>
                <a:srgbClr val="FFFFFF"/>
              </a:solidFill>
              <a:latin typeface="Barlow"/>
              <a:ea typeface="Barlow"/>
              <a:cs typeface="Barlow"/>
              <a:sym typeface="Barlow"/>
            </a:endParaRPr>
          </a:p>
        </p:txBody>
      </p:sp>
      <p:pic>
        <p:nvPicPr>
          <p:cNvPr id="143" name="Google Shape;143;p22"/>
          <p:cNvPicPr preferRelativeResize="0"/>
          <p:nvPr/>
        </p:nvPicPr>
        <p:blipFill rotWithShape="1">
          <a:blip r:embed="rId11">
            <a:alphaModFix/>
          </a:blip>
          <a:srcRect/>
          <a:stretch/>
        </p:blipFill>
        <p:spPr>
          <a:xfrm>
            <a:off x="266523" y="6424323"/>
            <a:ext cx="1175451" cy="1935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3" name="Google Shape;193;p3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32"/>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A785D0"/>
                </a:solidFill>
                <a:latin typeface="Calibri"/>
                <a:ea typeface="Calibri"/>
                <a:cs typeface="Calibri"/>
                <a:sym typeface="Calibri"/>
              </a:rPr>
              <a:t>© Watermark 2018</a:t>
            </a:r>
            <a:endParaRPr/>
          </a:p>
        </p:txBody>
      </p:sp>
      <p:sp>
        <p:nvSpPr>
          <p:cNvPr id="195" name="Google Shape;195;p32"/>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Calibri"/>
                <a:ea typeface="Calibri"/>
                <a:cs typeface="Calibri"/>
                <a:sym typeface="Calibri"/>
              </a:rPr>
              <a:t>‹#›</a:t>
            </a:fld>
            <a:endParaRPr sz="1050">
              <a:solidFill>
                <a:schemeClr val="lt1"/>
              </a:solidFill>
              <a:latin typeface="Calibri"/>
              <a:ea typeface="Calibri"/>
              <a:cs typeface="Calibri"/>
              <a:sym typeface="Calibri"/>
            </a:endParaRPr>
          </a:p>
        </p:txBody>
      </p:sp>
      <p:pic>
        <p:nvPicPr>
          <p:cNvPr id="196" name="Google Shape;196;p32"/>
          <p:cNvPicPr preferRelativeResize="0"/>
          <p:nvPr/>
        </p:nvPicPr>
        <p:blipFill rotWithShape="1">
          <a:blip r:embed="rId5">
            <a:alphaModFix/>
          </a:blip>
          <a:srcRect/>
          <a:stretch/>
        </p:blipFill>
        <p:spPr>
          <a:xfrm>
            <a:off x="11013286" y="0"/>
            <a:ext cx="1147590" cy="1484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36"/>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55191"/>
              </a:buClr>
              <a:buSzPts val="1100"/>
              <a:buFont typeface="Arial"/>
              <a:buNone/>
            </a:pPr>
            <a:r>
              <a:rPr lang="en-US" sz="1100" b="0" i="0" u="none" strike="noStrike" cap="none">
                <a:solidFill>
                  <a:srgbClr val="555191"/>
                </a:solidFill>
                <a:latin typeface="Arial"/>
                <a:ea typeface="Arial"/>
                <a:cs typeface="Arial"/>
                <a:sym typeface="Arial"/>
              </a:rPr>
              <a:t>© Watermark </a:t>
            </a:r>
            <a:r>
              <a:rPr lang="en-US" sz="1100">
                <a:solidFill>
                  <a:srgbClr val="555191"/>
                </a:solidFill>
              </a:rPr>
              <a:t>2020</a:t>
            </a:r>
            <a:endParaRPr sz="1900" b="0" i="0" u="none" strike="noStrike" cap="none">
              <a:solidFill>
                <a:schemeClr val="dk1"/>
              </a:solidFill>
              <a:latin typeface="Arial"/>
              <a:ea typeface="Arial"/>
              <a:cs typeface="Arial"/>
              <a:sym typeface="Arial"/>
            </a:endParaRPr>
          </a:p>
        </p:txBody>
      </p:sp>
      <p:sp>
        <p:nvSpPr>
          <p:cNvPr id="221" name="Google Shape;221;p36"/>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555191"/>
              </a:buClr>
              <a:buSzPts val="1100"/>
              <a:buFont typeface="Arial"/>
              <a:buNone/>
            </a:pPr>
            <a:fld id="{00000000-1234-1234-1234-123412341234}" type="slidenum">
              <a:rPr lang="en-US" sz="1100" b="0" i="0" u="none" strike="noStrike" cap="none">
                <a:solidFill>
                  <a:srgbClr val="555191"/>
                </a:solidFill>
                <a:latin typeface="Arial"/>
                <a:ea typeface="Arial"/>
                <a:cs typeface="Arial"/>
                <a:sym typeface="Arial"/>
              </a:rPr>
              <a:t>‹#›</a:t>
            </a:fld>
            <a:endParaRPr sz="1100" b="0" i="0" u="none" strike="noStrike" cap="none">
              <a:solidFill>
                <a:srgbClr val="555191"/>
              </a:solidFill>
              <a:latin typeface="Arial"/>
              <a:ea typeface="Arial"/>
              <a:cs typeface="Arial"/>
              <a:sym typeface="Arial"/>
            </a:endParaRPr>
          </a:p>
        </p:txBody>
      </p:sp>
      <p:sp>
        <p:nvSpPr>
          <p:cNvPr id="222" name="Google Shape;222;p36"/>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223" name="Google Shape;223;p36"/>
          <p:cNvPicPr preferRelativeResize="0"/>
          <p:nvPr/>
        </p:nvPicPr>
        <p:blipFill rotWithShape="1">
          <a:blip r:embed="rId10">
            <a:alphaModFix/>
          </a:blip>
          <a:srcRect/>
          <a:stretch/>
        </p:blipFill>
        <p:spPr>
          <a:xfrm>
            <a:off x="11297123" y="304429"/>
            <a:ext cx="579918" cy="506744"/>
          </a:xfrm>
          <a:prstGeom prst="rect">
            <a:avLst/>
          </a:prstGeom>
          <a:noFill/>
          <a:ln>
            <a:noFill/>
          </a:ln>
        </p:spPr>
      </p:pic>
      <p:sp>
        <p:nvSpPr>
          <p:cNvPr id="224" name="Google Shape;224;p36"/>
          <p:cNvSpPr txBox="1">
            <a:spLocks noGrp="1"/>
          </p:cNvSpPr>
          <p:nvPr>
            <p:ph type="body" idx="1"/>
          </p:nvPr>
        </p:nvSpPr>
        <p:spPr>
          <a:xfrm>
            <a:off x="485489" y="1997476"/>
            <a:ext cx="106653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69" name="Google Shape;269;p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70" name="Google Shape;270;p45"/>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58"/>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a:solidFill>
                  <a:srgbClr val="555191"/>
                </a:solidFill>
                <a:latin typeface="Arial"/>
                <a:ea typeface="Arial"/>
                <a:cs typeface="Arial"/>
                <a:sym typeface="Arial"/>
              </a:rPr>
              <a:t>© Watermark 2018</a:t>
            </a:r>
            <a:endParaRPr/>
          </a:p>
        </p:txBody>
      </p:sp>
      <p:sp>
        <p:nvSpPr>
          <p:cNvPr id="339" name="Google Shape;339;p58"/>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340" name="Google Shape;340;p5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41" name="Google Shape;341;p58"/>
          <p:cNvPicPr preferRelativeResize="0"/>
          <p:nvPr/>
        </p:nvPicPr>
        <p:blipFill rotWithShape="1">
          <a:blip r:embed="rId19">
            <a:alphaModFix/>
          </a:blip>
          <a:srcRect/>
          <a:stretch/>
        </p:blipFill>
        <p:spPr>
          <a:xfrm>
            <a:off x="11297123" y="304429"/>
            <a:ext cx="579918" cy="506744"/>
          </a:xfrm>
          <a:prstGeom prst="rect">
            <a:avLst/>
          </a:prstGeom>
          <a:noFill/>
          <a:ln>
            <a:noFill/>
          </a:ln>
        </p:spPr>
      </p:pic>
      <p:sp>
        <p:nvSpPr>
          <p:cNvPr id="342" name="Google Shape;342;p58"/>
          <p:cNvSpPr txBox="1">
            <a:spLocks noGrp="1"/>
          </p:cNvSpPr>
          <p:nvPr>
            <p:ph type="body" idx="1"/>
          </p:nvPr>
        </p:nvSpPr>
        <p:spPr>
          <a:xfrm>
            <a:off x="485489" y="1997476"/>
            <a:ext cx="106650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talmeasures.com/activity-insight/docs/reporting.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igitalmeasures.com/activity-insight/docs/bibtex.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digitalmeasures.com/activity-insight/docs/directdataimpor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igitalmeasures.com/activity-insight/docs/reporting.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drive.google.com/file/d/1-0uzk8jFjh7rk0coHv_pjqa0bkkJbyCC/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igitalmeasures.com/activity-insight/docs/guide.html#importC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drive.google.com/file/d/1LU52K1OOuaA3rDl7jIF2_HL8ZB33vuVj/vi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6"/>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E41A9"/>
              </a:buClr>
              <a:buSzPts val="3200"/>
              <a:buFont typeface="Arial"/>
              <a:buNone/>
            </a:pPr>
            <a:r>
              <a:rPr lang="en-US">
                <a:latin typeface="Calibri"/>
                <a:ea typeface="Calibri"/>
                <a:cs typeface="Calibri"/>
                <a:sym typeface="Calibri"/>
              </a:rPr>
              <a:t>HOW TO USE THIS DECK:</a:t>
            </a:r>
            <a:endParaRPr sz="3200" i="0" u="none" strike="noStrike" cap="none">
              <a:solidFill>
                <a:srgbClr val="6E41A9"/>
              </a:solidFill>
              <a:latin typeface="Calibri"/>
              <a:ea typeface="Calibri"/>
              <a:cs typeface="Calibri"/>
              <a:sym typeface="Calibri"/>
            </a:endParaRPr>
          </a:p>
        </p:txBody>
      </p:sp>
      <p:sp>
        <p:nvSpPr>
          <p:cNvPr id="421" name="Google Shape;421;p76"/>
          <p:cNvSpPr txBox="1"/>
          <p:nvPr/>
        </p:nvSpPr>
        <p:spPr>
          <a:xfrm>
            <a:off x="498525" y="1091350"/>
            <a:ext cx="11034900" cy="4931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This deck should be customized to reflect your institution’s needs and setup within Faculty Accomplishments.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You can use this deck for basic data entry and reporting training with admins and instructors.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These slides are NOT meant to be all-inclusive of your training with your Product Consultant during your Faculty Accomplishments implementation. Rather, this deck is designed to teach instructors and admins the skills they need as end users.</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IMPORTANT:</a:t>
            </a: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a:p>
            <a:pPr marL="457200" lvl="0" indent="-355600" algn="l" rtl="0">
              <a:spcBef>
                <a:spcPts val="0"/>
              </a:spcBef>
              <a:spcAft>
                <a:spcPts val="0"/>
              </a:spcAft>
              <a:buSzPts val="2000"/>
              <a:buChar char="●"/>
            </a:pPr>
            <a:r>
              <a:rPr lang="en-US" sz="2000" dirty="0">
                <a:latin typeface="Calibri"/>
                <a:ea typeface="Calibri"/>
                <a:cs typeface="Calibri"/>
                <a:sym typeface="Calibri"/>
              </a:rPr>
              <a:t>Before using this deck as a base for training your instructors and admins,</a:t>
            </a:r>
            <a:r>
              <a:rPr lang="en-US" sz="2000" b="1" dirty="0">
                <a:latin typeface="Calibri"/>
                <a:ea typeface="Calibri"/>
                <a:cs typeface="Calibri"/>
                <a:sym typeface="Calibri"/>
              </a:rPr>
              <a:t> </a:t>
            </a:r>
            <a:r>
              <a:rPr lang="en-US" sz="2000" b="1" u="sng" dirty="0">
                <a:latin typeface="Calibri"/>
                <a:ea typeface="Calibri"/>
                <a:cs typeface="Calibri"/>
                <a:sym typeface="Calibri"/>
              </a:rPr>
              <a:t>YOU MUST EDIT</a:t>
            </a:r>
            <a:r>
              <a:rPr lang="en-US" sz="2000" dirty="0">
                <a:latin typeface="Calibri"/>
                <a:ea typeface="Calibri"/>
                <a:cs typeface="Calibri"/>
                <a:sym typeface="Calibri"/>
              </a:rPr>
              <a:t> some of these slides for specific screenshots (for example, slide 11).</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You will also want to provide a link to or handout of the Essential Skills checklist.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During your presentation, you may find it helpful to demonstrate tasks in Faculty Accomplishments live.</a:t>
            </a:r>
            <a:endParaRPr sz="20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3"/>
        <p:cNvGrpSpPr/>
        <p:nvPr/>
      </p:nvGrpSpPr>
      <p:grpSpPr>
        <a:xfrm>
          <a:off x="0" y="0"/>
          <a:ext cx="0" cy="0"/>
          <a:chOff x="0" y="0"/>
          <a:chExt cx="0" cy="0"/>
        </a:xfrm>
      </p:grpSpPr>
      <p:sp>
        <p:nvSpPr>
          <p:cNvPr id="504" name="Google Shape;504;p85"/>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505" name="Google Shape;505;p85"/>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Essential Skills and Best Practices</a:t>
            </a:r>
            <a:endParaRPr>
              <a:solidFill>
                <a:srgbClr val="CAC0E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6"/>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dirty="0">
                <a:latin typeface="Calibri"/>
                <a:ea typeface="Calibri"/>
                <a:cs typeface="Calibri"/>
                <a:sym typeface="Calibri"/>
              </a:rPr>
              <a:t>Logging into Faculty Accomplishments is Easy!</a:t>
            </a:r>
            <a:endParaRPr sz="3200" i="0" u="none" strike="noStrike" cap="none" dirty="0">
              <a:solidFill>
                <a:srgbClr val="6E41A9"/>
              </a:solidFill>
              <a:latin typeface="Calibri"/>
              <a:ea typeface="Calibri"/>
              <a:cs typeface="Calibri"/>
              <a:sym typeface="Calibri"/>
            </a:endParaRPr>
          </a:p>
        </p:txBody>
      </p:sp>
      <p:sp>
        <p:nvSpPr>
          <p:cNvPr id="511" name="Google Shape;511;p86"/>
          <p:cNvSpPr txBox="1">
            <a:spLocks noGrp="1"/>
          </p:cNvSpPr>
          <p:nvPr>
            <p:ph type="body" idx="1"/>
          </p:nvPr>
        </p:nvSpPr>
        <p:spPr>
          <a:xfrm>
            <a:off x="468300" y="1457750"/>
            <a:ext cx="10682100" cy="47280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Clr>
                <a:schemeClr val="lt1"/>
              </a:buClr>
              <a:buSzPts val="2400"/>
              <a:buFont typeface="Arial"/>
              <a:buNone/>
            </a:pPr>
            <a:r>
              <a:rPr lang="en-US" b="1">
                <a:solidFill>
                  <a:srgbClr val="000000"/>
                </a:solidFill>
                <a:latin typeface="Calibri"/>
                <a:ea typeface="Calibri"/>
                <a:cs typeface="Calibri"/>
                <a:sym typeface="Calibri"/>
              </a:rPr>
              <a:t>NOTE TO SYSTEM ADMIN:  </a:t>
            </a:r>
            <a:endParaRPr b="1">
              <a:solidFill>
                <a:srgbClr val="000000"/>
              </a:solidFill>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b="1">
                <a:solidFill>
                  <a:srgbClr val="000000"/>
                </a:solidFill>
                <a:latin typeface="Calibri"/>
                <a:ea typeface="Calibri"/>
                <a:cs typeface="Calibri"/>
                <a:sym typeface="Calibri"/>
              </a:rPr>
              <a:t>PLACE SCREENSHOT OF YOUR </a:t>
            </a:r>
            <a:r>
              <a:rPr lang="en-US" b="1">
                <a:solidFill>
                  <a:srgbClr val="6E41A9"/>
                </a:solidFill>
                <a:latin typeface="Calibri"/>
                <a:ea typeface="Calibri"/>
                <a:cs typeface="Calibri"/>
                <a:sym typeface="Calibri"/>
              </a:rPr>
              <a:t>Single Sign-On View</a:t>
            </a:r>
            <a:r>
              <a:rPr lang="en-US" b="1">
                <a:solidFill>
                  <a:srgbClr val="000000"/>
                </a:solidFill>
                <a:latin typeface="Calibri"/>
                <a:ea typeface="Calibri"/>
                <a:cs typeface="Calibri"/>
                <a:sym typeface="Calibri"/>
              </a:rPr>
              <a:t> for FACULTY &amp; STAFF HERE.</a:t>
            </a:r>
            <a:endParaRPr b="1">
              <a:solidFill>
                <a:srgbClr val="000000"/>
              </a:solidFill>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sz="1500" b="1">
                <a:solidFill>
                  <a:srgbClr val="000000"/>
                </a:solidFill>
                <a:latin typeface="Calibri"/>
                <a:ea typeface="Calibri"/>
                <a:cs typeface="Calibri"/>
                <a:sym typeface="Calibri"/>
              </a:rPr>
              <a:t>NOTE: If you want to show your local login screen and URL, you can include that here.</a:t>
            </a:r>
            <a:endParaRPr sz="1500" b="1">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7"/>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Tips and Reminders for Logging In</a:t>
            </a:r>
            <a:endParaRPr sz="3200" i="0" u="none" strike="noStrike" cap="none">
              <a:solidFill>
                <a:srgbClr val="6E41A9"/>
              </a:solidFill>
              <a:latin typeface="Calibri"/>
              <a:ea typeface="Calibri"/>
              <a:cs typeface="Calibri"/>
              <a:sym typeface="Calibri"/>
            </a:endParaRPr>
          </a:p>
        </p:txBody>
      </p:sp>
      <p:sp>
        <p:nvSpPr>
          <p:cNvPr id="517" name="Google Shape;517;p87"/>
          <p:cNvSpPr txBox="1">
            <a:spLocks noGrp="1"/>
          </p:cNvSpPr>
          <p:nvPr>
            <p:ph type="body" idx="1"/>
          </p:nvPr>
        </p:nvSpPr>
        <p:spPr>
          <a:xfrm>
            <a:off x="468300" y="1145250"/>
            <a:ext cx="10682100" cy="5277900"/>
          </a:xfrm>
          <a:prstGeom prst="rect">
            <a:avLst/>
          </a:prstGeom>
          <a:noFill/>
          <a:ln>
            <a:noFill/>
          </a:ln>
        </p:spPr>
        <p:txBody>
          <a:bodyPr spcFirstLastPara="1" wrap="square" lIns="0" tIns="0" rIns="0" bIns="0" anchor="t" anchorCtr="0">
            <a:noAutofit/>
          </a:bodyPr>
          <a:lstStyle/>
          <a:p>
            <a:pPr marL="457200" marR="0" lvl="0" indent="0" algn="l" rtl="0">
              <a:lnSpc>
                <a:spcPct val="112500"/>
              </a:lnSpc>
              <a:spcBef>
                <a:spcPts val="0"/>
              </a:spcBef>
              <a:spcAft>
                <a:spcPts val="0"/>
              </a:spcAft>
              <a:buNone/>
            </a:pPr>
            <a:endParaRPr dirty="0">
              <a:solidFill>
                <a:srgbClr val="8D69C3"/>
              </a:solidFill>
              <a:latin typeface="Calibri"/>
              <a:ea typeface="Calibri"/>
              <a:cs typeface="Calibri"/>
              <a:sym typeface="Calibri"/>
            </a:endParaRPr>
          </a:p>
          <a:p>
            <a:pPr marL="457200" marR="0" lvl="0" indent="-368300" algn="l" rtl="0">
              <a:lnSpc>
                <a:spcPct val="112500"/>
              </a:lnSpc>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If you enabled Single Sign-On (SSO) for </a:t>
            </a:r>
            <a:r>
              <a:rPr lang="en-US" sz="2200" dirty="0">
                <a:solidFill>
                  <a:schemeClr val="dk1"/>
                </a:solidFill>
                <a:latin typeface="Calibri"/>
                <a:ea typeface="Calibri"/>
                <a:cs typeface="Calibri"/>
                <a:sym typeface="Calibri"/>
              </a:rPr>
              <a:t>Faculty Accomplishments</a:t>
            </a:r>
            <a:r>
              <a:rPr lang="en-US"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914400" marR="0" lvl="1" indent="-342900" algn="l" rtl="0">
              <a:lnSpc>
                <a:spcPct val="112500"/>
              </a:lnSpc>
              <a:spcBef>
                <a:spcPts val="0"/>
              </a:spcBef>
              <a:spcAft>
                <a:spcPts val="0"/>
              </a:spcAft>
              <a:buClr>
                <a:srgbClr val="000000"/>
              </a:buClr>
              <a:buSzPts val="1800"/>
              <a:buFont typeface="Calibri"/>
              <a:buChar char="○"/>
            </a:pPr>
            <a:r>
              <a:rPr lang="en-US" sz="1800" dirty="0">
                <a:solidFill>
                  <a:srgbClr val="000000"/>
                </a:solidFill>
                <a:latin typeface="Calibri"/>
                <a:ea typeface="Calibri"/>
                <a:cs typeface="Calibri"/>
                <a:sym typeface="Calibri"/>
              </a:rPr>
              <a:t>Use the SSO link provided by Watermark. </a:t>
            </a:r>
            <a:endParaRPr sz="1800" dirty="0">
              <a:solidFill>
                <a:srgbClr val="000000"/>
              </a:solidFill>
              <a:latin typeface="Calibri"/>
              <a:ea typeface="Calibri"/>
              <a:cs typeface="Calibri"/>
              <a:sym typeface="Calibri"/>
            </a:endParaRPr>
          </a:p>
          <a:p>
            <a:pPr marL="914400" marR="0" lvl="1" indent="-342900" algn="l" rtl="0">
              <a:lnSpc>
                <a:spcPct val="112500"/>
              </a:lnSpc>
              <a:spcBef>
                <a:spcPts val="0"/>
              </a:spcBef>
              <a:spcAft>
                <a:spcPts val="0"/>
              </a:spcAft>
              <a:buClr>
                <a:srgbClr val="6E41A9"/>
              </a:buClr>
              <a:buSzPts val="1800"/>
              <a:buFont typeface="Calibri"/>
              <a:buChar char="○"/>
            </a:pPr>
            <a:r>
              <a:rPr lang="en-US" sz="1800" b="1" dirty="0">
                <a:solidFill>
                  <a:srgbClr val="6E41A9"/>
                </a:solidFill>
                <a:latin typeface="Calibri"/>
                <a:ea typeface="Calibri"/>
                <a:cs typeface="Calibri"/>
                <a:sym typeface="Calibri"/>
              </a:rPr>
              <a:t>ADMIN - Add additional instructions here to clarify where link is located</a:t>
            </a:r>
            <a:endParaRPr sz="1800" b="1" dirty="0">
              <a:solidFill>
                <a:srgbClr val="6E41A9"/>
              </a:solidFill>
              <a:latin typeface="Calibri"/>
              <a:ea typeface="Calibri"/>
              <a:cs typeface="Calibri"/>
              <a:sym typeface="Calibri"/>
            </a:endParaRPr>
          </a:p>
          <a:p>
            <a:pPr marL="914400" marR="0" lvl="0" indent="0" algn="l" rtl="0">
              <a:lnSpc>
                <a:spcPct val="112500"/>
              </a:lnSpc>
              <a:spcBef>
                <a:spcPts val="0"/>
              </a:spcBef>
              <a:spcAft>
                <a:spcPts val="0"/>
              </a:spcAft>
              <a:buNone/>
            </a:pPr>
            <a:endParaRPr dirty="0">
              <a:solidFill>
                <a:srgbClr val="000000"/>
              </a:solidFill>
              <a:latin typeface="Calibri"/>
              <a:ea typeface="Calibri"/>
              <a:cs typeface="Calibri"/>
              <a:sym typeface="Calibri"/>
            </a:endParaRPr>
          </a:p>
          <a:p>
            <a:pPr marL="457200" marR="0" lvl="0" indent="-368300" algn="l" rtl="0">
              <a:lnSpc>
                <a:spcPct val="112500"/>
              </a:lnSpc>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You must be logged into </a:t>
            </a:r>
            <a:r>
              <a:rPr lang="en-US" sz="2200" dirty="0">
                <a:solidFill>
                  <a:schemeClr val="dk1"/>
                </a:solidFill>
                <a:latin typeface="Calibri"/>
                <a:ea typeface="Calibri"/>
                <a:cs typeface="Calibri"/>
                <a:sym typeface="Calibri"/>
              </a:rPr>
              <a:t>Faculty Accomplishments</a:t>
            </a:r>
            <a:r>
              <a:rPr lang="en-US" sz="2400" dirty="0">
                <a:solidFill>
                  <a:schemeClr val="dk1"/>
                </a:solidFill>
                <a:latin typeface="Calibri"/>
                <a:ea typeface="Calibri"/>
                <a:cs typeface="Calibri"/>
                <a:sym typeface="Calibri"/>
              </a:rPr>
              <a:t> </a:t>
            </a:r>
            <a:r>
              <a:rPr lang="en-US" sz="2200" dirty="0">
                <a:solidFill>
                  <a:srgbClr val="000000"/>
                </a:solidFill>
                <a:latin typeface="Calibri"/>
                <a:ea typeface="Calibri"/>
                <a:cs typeface="Calibri"/>
                <a:sym typeface="Calibri"/>
              </a:rPr>
              <a:t>to access the Resource Center.</a:t>
            </a:r>
            <a:endParaRPr sz="2200" b="1" dirty="0">
              <a:solidFill>
                <a:srgbClr val="000000"/>
              </a:solidFill>
              <a:latin typeface="Calibri"/>
              <a:ea typeface="Calibri"/>
              <a:cs typeface="Calibri"/>
              <a:sym typeface="Calibri"/>
            </a:endParaRPr>
          </a:p>
          <a:p>
            <a:pPr marL="914400" marR="0" lvl="1" indent="-342900" algn="l" rtl="0">
              <a:lnSpc>
                <a:spcPct val="112500"/>
              </a:lnSpc>
              <a:spcBef>
                <a:spcPts val="0"/>
              </a:spcBef>
              <a:spcAft>
                <a:spcPts val="0"/>
              </a:spcAft>
              <a:buClr>
                <a:srgbClr val="000000"/>
              </a:buClr>
              <a:buSzPts val="1800"/>
              <a:buFont typeface="Calibri"/>
              <a:buChar char="○"/>
            </a:pPr>
            <a:r>
              <a:rPr lang="en-US" sz="1800" b="1" dirty="0">
                <a:solidFill>
                  <a:srgbClr val="000000"/>
                </a:solidFill>
                <a:latin typeface="Calibri"/>
                <a:ea typeface="Calibri"/>
                <a:cs typeface="Calibri"/>
                <a:sym typeface="Calibri"/>
              </a:rPr>
              <a:t>NOTE:</a:t>
            </a:r>
            <a:r>
              <a:rPr lang="en-US" sz="1800" dirty="0">
                <a:solidFill>
                  <a:srgbClr val="000000"/>
                </a:solidFill>
                <a:latin typeface="Calibri"/>
                <a:ea typeface="Calibri"/>
                <a:cs typeface="Calibri"/>
                <a:sym typeface="Calibri"/>
              </a:rPr>
              <a:t> The Resource Center is only available to Faculty Accomplishments Administrators.</a:t>
            </a:r>
            <a:endParaRPr sz="1800" b="1" dirty="0">
              <a:solidFill>
                <a:srgbClr val="000000"/>
              </a:solidFill>
              <a:latin typeface="Calibri"/>
              <a:ea typeface="Calibri"/>
              <a:cs typeface="Calibri"/>
              <a:sym typeface="Calibri"/>
            </a:endParaRPr>
          </a:p>
          <a:p>
            <a:pPr marL="457200" marR="0" lvl="0" indent="-323850" algn="l" rtl="0">
              <a:lnSpc>
                <a:spcPct val="112500"/>
              </a:lnSpc>
              <a:spcBef>
                <a:spcPts val="0"/>
              </a:spcBef>
              <a:spcAft>
                <a:spcPts val="0"/>
              </a:spcAft>
              <a:buSzPts val="1500"/>
              <a:buFont typeface="Calibri"/>
              <a:buChar char="●"/>
            </a:pPr>
            <a:endParaRPr sz="1500" b="1"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8"/>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Navigation Bar</a:t>
            </a:r>
            <a:endParaRPr sz="3200" i="0" u="none" strike="noStrike" cap="none">
              <a:solidFill>
                <a:srgbClr val="6E41A9"/>
              </a:solidFill>
              <a:latin typeface="Calibri"/>
              <a:ea typeface="Calibri"/>
              <a:cs typeface="Calibri"/>
              <a:sym typeface="Calibri"/>
            </a:endParaRPr>
          </a:p>
        </p:txBody>
      </p:sp>
      <p:sp>
        <p:nvSpPr>
          <p:cNvPr id="523" name="Google Shape;523;p88"/>
          <p:cNvSpPr txBox="1">
            <a:spLocks noGrp="1"/>
          </p:cNvSpPr>
          <p:nvPr>
            <p:ph type="body" idx="1"/>
          </p:nvPr>
        </p:nvSpPr>
        <p:spPr>
          <a:xfrm>
            <a:off x="468300" y="1145250"/>
            <a:ext cx="10682100" cy="5330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400"/>
              </a:spcBef>
              <a:spcAft>
                <a:spcPts val="0"/>
              </a:spcAft>
              <a:buNone/>
            </a:pPr>
            <a:r>
              <a:rPr lang="en-US" sz="2200" dirty="0">
                <a:solidFill>
                  <a:srgbClr val="000000"/>
                </a:solidFill>
                <a:highlight>
                  <a:srgbClr val="FFFFFF"/>
                </a:highlight>
                <a:latin typeface="Calibri"/>
                <a:ea typeface="Calibri"/>
                <a:cs typeface="Calibri"/>
                <a:sym typeface="Calibri"/>
              </a:rPr>
              <a:t>The navigation bar displays at least two main utilities: </a:t>
            </a:r>
            <a:r>
              <a:rPr lang="en-US" sz="2200" b="1" dirty="0">
                <a:solidFill>
                  <a:srgbClr val="000000"/>
                </a:solidFill>
                <a:highlight>
                  <a:srgbClr val="FFFFFF"/>
                </a:highlight>
                <a:latin typeface="Calibri"/>
                <a:ea typeface="Calibri"/>
                <a:cs typeface="Calibri"/>
                <a:sym typeface="Calibri"/>
              </a:rPr>
              <a:t>Activities</a:t>
            </a:r>
            <a:r>
              <a:rPr lang="en-US" sz="2200" dirty="0">
                <a:solidFill>
                  <a:srgbClr val="000000"/>
                </a:solidFill>
                <a:highlight>
                  <a:srgbClr val="FFFFFF"/>
                </a:highlight>
                <a:latin typeface="Calibri"/>
                <a:ea typeface="Calibri"/>
                <a:cs typeface="Calibri"/>
                <a:sym typeface="Calibri"/>
              </a:rPr>
              <a:t> and </a:t>
            </a:r>
            <a:r>
              <a:rPr lang="en-US" sz="2200" b="1" dirty="0">
                <a:solidFill>
                  <a:srgbClr val="000000"/>
                </a:solidFill>
                <a:highlight>
                  <a:srgbClr val="FFFFFF"/>
                </a:highlight>
                <a:latin typeface="Calibri"/>
                <a:ea typeface="Calibri"/>
                <a:cs typeface="Calibri"/>
                <a:sym typeface="Calibri"/>
              </a:rPr>
              <a:t>Reports</a:t>
            </a:r>
            <a:r>
              <a:rPr lang="en-US" sz="2200" dirty="0">
                <a:solidFill>
                  <a:srgbClr val="000000"/>
                </a:solidFill>
                <a:highlight>
                  <a:srgbClr val="FFFFFF"/>
                </a:highlight>
                <a:latin typeface="Calibri"/>
                <a:ea typeface="Calibri"/>
                <a:cs typeface="Calibri"/>
                <a:sym typeface="Calibri"/>
              </a:rPr>
              <a:t>. You may have other utilities if your </a:t>
            </a:r>
            <a:r>
              <a:rPr lang="en-US" sz="2200" dirty="0">
                <a:solidFill>
                  <a:schemeClr val="dk1"/>
                </a:solidFill>
                <a:latin typeface="Calibri"/>
                <a:ea typeface="Calibri"/>
                <a:cs typeface="Calibri"/>
                <a:sym typeface="Calibri"/>
              </a:rPr>
              <a:t>Faculty Accomplishments </a:t>
            </a:r>
            <a:r>
              <a:rPr lang="en-US" sz="2200" dirty="0">
                <a:solidFill>
                  <a:srgbClr val="000000"/>
                </a:solidFill>
                <a:highlight>
                  <a:srgbClr val="FFFFFF"/>
                </a:highlight>
                <a:latin typeface="Calibri"/>
                <a:ea typeface="Calibri"/>
                <a:cs typeface="Calibri"/>
                <a:sym typeface="Calibri"/>
              </a:rPr>
              <a:t>Administrator has given you the appropriate security role.</a:t>
            </a:r>
            <a:endParaRPr sz="1950"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140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Activities:</a:t>
            </a:r>
            <a:r>
              <a:rPr lang="en-US" sz="1800" dirty="0">
                <a:solidFill>
                  <a:srgbClr val="000000"/>
                </a:solidFill>
                <a:highlight>
                  <a:srgbClr val="FFFFFF"/>
                </a:highlight>
                <a:latin typeface="Calibri"/>
                <a:ea typeface="Calibri"/>
                <a:cs typeface="Calibri"/>
                <a:sym typeface="Calibri"/>
              </a:rPr>
              <a:t> Add or update information about your activities and accomplishments.</a:t>
            </a:r>
            <a:endParaRPr sz="1800"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Reports:</a:t>
            </a:r>
            <a:r>
              <a:rPr lang="en-US" sz="1800" dirty="0">
                <a:solidFill>
                  <a:srgbClr val="000000"/>
                </a:solidFill>
                <a:highlight>
                  <a:srgbClr val="FFFFFF"/>
                </a:highlight>
                <a:latin typeface="Calibri"/>
                <a:ea typeface="Calibri"/>
                <a:cs typeface="Calibri"/>
                <a:sym typeface="Calibri"/>
              </a:rPr>
              <a:t> Run reports that have been custom-built for your campus or </a:t>
            </a:r>
            <a:r>
              <a:rPr lang="en-US" sz="1800"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create your own reports</a:t>
            </a:r>
            <a:r>
              <a:rPr lang="en-US" sz="1800" b="1" dirty="0">
                <a:solidFill>
                  <a:srgbClr val="000000"/>
                </a:solidFill>
                <a:highlight>
                  <a:srgbClr val="FFFFFF"/>
                </a:highlight>
                <a:latin typeface="Calibri"/>
                <a:ea typeface="Calibri"/>
                <a:cs typeface="Calibri"/>
                <a:sym typeface="Calibri"/>
              </a:rPr>
              <a:t>.</a:t>
            </a:r>
            <a:endParaRPr sz="1800" b="1"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Help:</a:t>
            </a:r>
            <a:r>
              <a:rPr lang="en-US" sz="1800" dirty="0">
                <a:solidFill>
                  <a:srgbClr val="000000"/>
                </a:solidFill>
                <a:highlight>
                  <a:srgbClr val="FFFFFF"/>
                </a:highlight>
                <a:latin typeface="Calibri"/>
                <a:ea typeface="Calibri"/>
                <a:cs typeface="Calibri"/>
                <a:sym typeface="Calibri"/>
              </a:rPr>
              <a:t> The question mark icon allows you to submit questions, send suggested improvements for the system, or report system errors.</a:t>
            </a:r>
            <a:endParaRPr sz="1800"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Notifications:</a:t>
            </a:r>
            <a:r>
              <a:rPr lang="en-US" sz="1800" dirty="0">
                <a:solidFill>
                  <a:srgbClr val="000000"/>
                </a:solidFill>
                <a:highlight>
                  <a:srgbClr val="FFFFFF"/>
                </a:highlight>
                <a:latin typeface="Calibri"/>
                <a:ea typeface="Calibri"/>
                <a:cs typeface="Calibri"/>
                <a:sym typeface="Calibri"/>
              </a:rPr>
              <a:t> The bell icon shows you notifications and messages from </a:t>
            </a:r>
            <a:r>
              <a:rPr lang="en-US" sz="1800" dirty="0">
                <a:solidFill>
                  <a:schemeClr val="dk1"/>
                </a:solidFill>
                <a:latin typeface="Calibri"/>
                <a:ea typeface="Calibri"/>
                <a:cs typeface="Calibri"/>
                <a:sym typeface="Calibri"/>
              </a:rPr>
              <a:t>Faculty Accomplishments</a:t>
            </a:r>
            <a:r>
              <a:rPr lang="en-US" sz="1800" dirty="0">
                <a:solidFill>
                  <a:srgbClr val="000000"/>
                </a:solidFill>
                <a:highlight>
                  <a:srgbClr val="FFFFFF"/>
                </a:highlight>
                <a:latin typeface="Calibri"/>
                <a:ea typeface="Calibri"/>
                <a:cs typeface="Calibri"/>
                <a:sym typeface="Calibri"/>
              </a:rPr>
              <a:t>, including real-time information on new features and capabilities, as well as important system events like scheduled maintenance. </a:t>
            </a:r>
            <a:endParaRPr sz="1800" b="1"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9"/>
          <p:cNvSpPr txBox="1">
            <a:spLocks noGrp="1"/>
          </p:cNvSpPr>
          <p:nvPr>
            <p:ph type="title"/>
          </p:nvPr>
        </p:nvSpPr>
        <p:spPr>
          <a:xfrm>
            <a:off x="485500" y="226380"/>
            <a:ext cx="10665000" cy="645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Activities Screen</a:t>
            </a:r>
            <a:endParaRPr sz="3200" i="0" u="none" strike="noStrike" cap="none">
              <a:solidFill>
                <a:srgbClr val="6E41A9"/>
              </a:solidFill>
              <a:latin typeface="Calibri"/>
              <a:ea typeface="Calibri"/>
              <a:cs typeface="Calibri"/>
              <a:sym typeface="Calibri"/>
            </a:endParaRPr>
          </a:p>
        </p:txBody>
      </p:sp>
      <p:pic>
        <p:nvPicPr>
          <p:cNvPr id="3" name="Picture 2" descr="Graphical user interface, application&#10;&#10;Description automatically generated">
            <a:extLst>
              <a:ext uri="{FF2B5EF4-FFF2-40B4-BE49-F238E27FC236}">
                <a16:creationId xmlns:a16="http://schemas.microsoft.com/office/drawing/2014/main" id="{6D12222B-A3C5-4D30-94CB-92A2AB43A350}"/>
              </a:ext>
            </a:extLst>
          </p:cNvPr>
          <p:cNvPicPr>
            <a:picLocks noChangeAspect="1"/>
          </p:cNvPicPr>
          <p:nvPr/>
        </p:nvPicPr>
        <p:blipFill rotWithShape="1">
          <a:blip r:embed="rId3"/>
          <a:srcRect l="-4273" t="2520" r="17742" b="-8725"/>
          <a:stretch/>
        </p:blipFill>
        <p:spPr>
          <a:xfrm>
            <a:off x="655976" y="795251"/>
            <a:ext cx="10579762" cy="6400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0"/>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Activities Overview</a:t>
            </a:r>
            <a:endParaRPr sz="3200" i="0" u="none" strike="noStrike" cap="none">
              <a:solidFill>
                <a:srgbClr val="6E41A9"/>
              </a:solidFill>
              <a:latin typeface="Calibri"/>
              <a:ea typeface="Calibri"/>
              <a:cs typeface="Calibri"/>
              <a:sym typeface="Calibri"/>
            </a:endParaRPr>
          </a:p>
        </p:txBody>
      </p:sp>
      <p:sp>
        <p:nvSpPr>
          <p:cNvPr id="535" name="Google Shape;535;p90"/>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Clr>
                <a:schemeClr val="lt1"/>
              </a:buClr>
              <a:buSzPts val="2400"/>
              <a:buFont typeface="Arial"/>
              <a:buNone/>
            </a:pPr>
            <a:r>
              <a:rPr lang="en-US" sz="2200" dirty="0">
                <a:solidFill>
                  <a:srgbClr val="000000"/>
                </a:solidFill>
                <a:highlight>
                  <a:srgbClr val="FFFFFF"/>
                </a:highlight>
                <a:latin typeface="Calibri"/>
                <a:ea typeface="Calibri"/>
                <a:cs typeface="Calibri"/>
                <a:sym typeface="Calibri"/>
              </a:rPr>
              <a:t>We recommend you take a few minutes to familiarize yourself with the screens available (for example, Administrative Data, Career Information, etc.).</a:t>
            </a: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sz="2200" dirty="0">
                <a:solidFill>
                  <a:srgbClr val="000000"/>
                </a:solidFill>
                <a:highlight>
                  <a:srgbClr val="FFFFFF"/>
                </a:highlight>
                <a:latin typeface="Calibri"/>
                <a:ea typeface="Calibri"/>
                <a:cs typeface="Calibri"/>
                <a:sym typeface="Calibri"/>
              </a:rPr>
              <a:t>To access a screen, simply click the screen name.  The resulting summary screen displays records that are stored for that screen. There are several actions you can take from the resulting screen (not all of these actions will be available):</a:t>
            </a: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sz="20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Georgia"/>
              <a:buChar char="●"/>
            </a:pPr>
            <a:r>
              <a:rPr lang="en-US" sz="1800" dirty="0">
                <a:solidFill>
                  <a:srgbClr val="000000"/>
                </a:solidFill>
                <a:highlight>
                  <a:srgbClr val="FFFFFF"/>
                </a:highlight>
                <a:latin typeface="Calibri"/>
                <a:ea typeface="Calibri"/>
                <a:cs typeface="Calibri"/>
                <a:sym typeface="Calibri"/>
              </a:rPr>
              <a:t>To add a new record, click </a:t>
            </a:r>
            <a:r>
              <a:rPr lang="en-US" sz="1800" b="1" dirty="0">
                <a:solidFill>
                  <a:srgbClr val="000000"/>
                </a:solidFill>
                <a:highlight>
                  <a:srgbClr val="FFFFFF"/>
                </a:highlight>
                <a:latin typeface="Calibri"/>
                <a:ea typeface="Calibri"/>
                <a:cs typeface="Calibri"/>
                <a:sym typeface="Calibri"/>
              </a:rPr>
              <a:t>Add New Item</a:t>
            </a:r>
            <a:r>
              <a:rPr lang="en-US" sz="1800" dirty="0">
                <a:solidFill>
                  <a:srgbClr val="000000"/>
                </a:solidFill>
                <a:highlight>
                  <a:srgbClr val="FFFFFF"/>
                </a:highlight>
                <a:latin typeface="Calibri"/>
                <a:ea typeface="Calibri"/>
                <a:cs typeface="Calibri"/>
                <a:sym typeface="Calibri"/>
              </a:rPr>
              <a:t>.</a:t>
            </a:r>
            <a:endParaRPr sz="18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Georgia"/>
              <a:buChar char="●"/>
            </a:pPr>
            <a:r>
              <a:rPr lang="en-US" sz="1800" dirty="0">
                <a:solidFill>
                  <a:srgbClr val="000000"/>
                </a:solidFill>
                <a:highlight>
                  <a:srgbClr val="FFFFFF"/>
                </a:highlight>
                <a:latin typeface="Calibri"/>
                <a:ea typeface="Calibri"/>
                <a:cs typeface="Calibri"/>
                <a:sym typeface="Calibri"/>
              </a:rPr>
              <a:t>To import items in bulk, click </a:t>
            </a:r>
            <a:r>
              <a:rPr lang="en-US" sz="1800" b="1" dirty="0">
                <a:solidFill>
                  <a:srgbClr val="000000"/>
                </a:solidFill>
                <a:highlight>
                  <a:srgbClr val="FFFFFF"/>
                </a:highlight>
                <a:latin typeface="Calibri"/>
                <a:ea typeface="Calibri"/>
                <a:cs typeface="Calibri"/>
                <a:sym typeface="Calibri"/>
              </a:rPr>
              <a:t>Import Items</a:t>
            </a:r>
            <a:r>
              <a:rPr lang="en-US" sz="1800" dirty="0">
                <a:solidFill>
                  <a:srgbClr val="000000"/>
                </a:solidFill>
                <a:highlight>
                  <a:srgbClr val="FFFFFF"/>
                </a:highlight>
                <a:latin typeface="Calibri"/>
                <a:ea typeface="Calibri"/>
                <a:cs typeface="Calibri"/>
                <a:sym typeface="Calibri"/>
              </a:rPr>
              <a:t> (available only on the Intellectual Contributions screen).</a:t>
            </a:r>
            <a:endParaRPr sz="18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Calibri"/>
              <a:buChar char="●"/>
            </a:pPr>
            <a:r>
              <a:rPr lang="en-US" sz="1800" dirty="0">
                <a:solidFill>
                  <a:srgbClr val="000000"/>
                </a:solidFill>
                <a:highlight>
                  <a:srgbClr val="FFFFFF"/>
                </a:highlight>
                <a:latin typeface="Calibri"/>
                <a:ea typeface="Calibri"/>
                <a:cs typeface="Calibri"/>
                <a:sym typeface="Calibri"/>
              </a:rPr>
              <a:t>To edit or view a record, click anywhere in the record row on the summary screen.</a:t>
            </a:r>
            <a:endParaRPr sz="1800" dirty="0">
              <a:solidFill>
                <a:srgbClr val="000000"/>
              </a:solidFill>
              <a:highlight>
                <a:srgbClr val="FFFFFF"/>
              </a:highlight>
              <a:latin typeface="Calibri"/>
              <a:ea typeface="Calibri"/>
              <a:cs typeface="Calibri"/>
              <a:sym typeface="Calibri"/>
            </a:endParaRPr>
          </a:p>
          <a:p>
            <a:pPr marL="914400" marR="0" lvl="1" indent="-342900" algn="l" rtl="0">
              <a:lnSpc>
                <a:spcPct val="112500"/>
              </a:lnSpc>
              <a:spcBef>
                <a:spcPts val="0"/>
              </a:spcBef>
              <a:spcAft>
                <a:spcPts val="0"/>
              </a:spcAft>
              <a:buClr>
                <a:srgbClr val="000000"/>
              </a:buClr>
              <a:buSzPts val="1800"/>
              <a:buChar char="○"/>
            </a:pPr>
            <a:r>
              <a:rPr lang="en-US" sz="1800" b="1" i="1" dirty="0">
                <a:solidFill>
                  <a:srgbClr val="000000"/>
                </a:solidFill>
                <a:highlight>
                  <a:srgbClr val="FFFFFF"/>
                </a:highlight>
                <a:latin typeface="Calibri"/>
                <a:ea typeface="Calibri"/>
                <a:cs typeface="Calibri"/>
                <a:sym typeface="Calibri"/>
              </a:rPr>
              <a:t>Note:</a:t>
            </a:r>
            <a:r>
              <a:rPr lang="en-US" sz="1800" i="1" dirty="0">
                <a:solidFill>
                  <a:srgbClr val="000000"/>
                </a:solidFill>
                <a:highlight>
                  <a:srgbClr val="FFFFFF"/>
                </a:highlight>
                <a:latin typeface="Calibri"/>
                <a:ea typeface="Calibri"/>
                <a:cs typeface="Calibri"/>
                <a:sym typeface="Calibri"/>
              </a:rPr>
              <a:t> Your Faculty Accomplishments Administrator may have added records to the system for you. These records can be viewed, and in most cases, edited. However, some fields may have access restrictions and therefore cannot be edited.  If revisions are needed to restricted records, contact your Faculty Accomplishments Administrator using the </a:t>
            </a:r>
            <a:r>
              <a:rPr lang="en-US" sz="1800" b="1" i="1" dirty="0">
                <a:solidFill>
                  <a:srgbClr val="000000"/>
                </a:solidFill>
                <a:highlight>
                  <a:srgbClr val="FFFFFF"/>
                </a:highlight>
                <a:latin typeface="Calibri"/>
                <a:ea typeface="Calibri"/>
                <a:cs typeface="Calibri"/>
                <a:sym typeface="Calibri"/>
              </a:rPr>
              <a:t>Help</a:t>
            </a:r>
            <a:r>
              <a:rPr lang="en-US" sz="1800" i="1" dirty="0">
                <a:solidFill>
                  <a:srgbClr val="000000"/>
                </a:solidFill>
                <a:highlight>
                  <a:srgbClr val="FFFFFF"/>
                </a:highlight>
                <a:latin typeface="Calibri"/>
                <a:ea typeface="Calibri"/>
                <a:cs typeface="Calibri"/>
                <a:sym typeface="Calibri"/>
              </a:rPr>
              <a:t> link.</a:t>
            </a:r>
            <a:endParaRPr sz="1800" b="1"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1"/>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Importing Data</a:t>
            </a:r>
            <a:endParaRPr>
              <a:latin typeface="Calibri"/>
              <a:ea typeface="Calibri"/>
              <a:cs typeface="Calibri"/>
              <a:sym typeface="Calibri"/>
            </a:endParaRPr>
          </a:p>
        </p:txBody>
      </p:sp>
      <p:sp>
        <p:nvSpPr>
          <p:cNvPr id="542" name="Google Shape;542;p91"/>
          <p:cNvSpPr txBox="1">
            <a:spLocks noGrp="1"/>
          </p:cNvSpPr>
          <p:nvPr>
            <p:ph type="body" idx="1"/>
          </p:nvPr>
        </p:nvSpPr>
        <p:spPr>
          <a:xfrm>
            <a:off x="476941" y="1079800"/>
            <a:ext cx="10682100" cy="4188300"/>
          </a:xfrm>
          <a:prstGeom prst="rect">
            <a:avLst/>
          </a:prstGeom>
        </p:spPr>
        <p:txBody>
          <a:bodyPr spcFirstLastPara="1" wrap="square" lIns="0" tIns="0" rIns="0" bIns="0" anchor="t" anchorCtr="0">
            <a:noAutofit/>
          </a:bodyPr>
          <a:lstStyle/>
          <a:p>
            <a:pPr marL="0" lvl="0" indent="0" algn="l" rtl="0">
              <a:lnSpc>
                <a:spcPct val="177272"/>
              </a:lnSpc>
              <a:spcBef>
                <a:spcPts val="1400"/>
              </a:spcBef>
              <a:spcAft>
                <a:spcPts val="0"/>
              </a:spcAft>
              <a:buNone/>
            </a:pPr>
            <a:r>
              <a:rPr lang="en-US" sz="2200" dirty="0">
                <a:solidFill>
                  <a:srgbClr val="000000"/>
                </a:solidFill>
                <a:highlight>
                  <a:srgbClr val="FFFFFF"/>
                </a:highlight>
                <a:latin typeface="Calibri"/>
                <a:ea typeface="Calibri"/>
                <a:cs typeface="Calibri"/>
                <a:sym typeface="Calibri"/>
              </a:rPr>
              <a:t>There are two ways for you to bring citations into Faculty Accomplishments from other databases.</a:t>
            </a:r>
            <a:endParaRPr sz="2200" dirty="0">
              <a:solidFill>
                <a:srgbClr val="000000"/>
              </a:solidFill>
              <a:highlight>
                <a:srgbClr val="FFFFFF"/>
              </a:highlight>
              <a:latin typeface="Calibri"/>
              <a:ea typeface="Calibri"/>
              <a:cs typeface="Calibri"/>
              <a:sym typeface="Calibri"/>
            </a:endParaRPr>
          </a:p>
          <a:p>
            <a:pPr marL="457200" lvl="0" indent="-342900" algn="l" rtl="0">
              <a:lnSpc>
                <a:spcPct val="100000"/>
              </a:lnSpc>
              <a:spcBef>
                <a:spcPts val="1400"/>
              </a:spcBef>
              <a:spcAft>
                <a:spcPts val="0"/>
              </a:spcAft>
              <a:buClr>
                <a:srgbClr val="000000"/>
              </a:buClr>
              <a:buSzPts val="1800"/>
              <a:buFont typeface="Georgia"/>
              <a:buChar char="●"/>
            </a:pPr>
            <a:r>
              <a:rPr lang="en-US" sz="1800" b="1" dirty="0">
                <a:solidFill>
                  <a:srgbClr val="000000"/>
                </a:solidFill>
                <a:highlight>
                  <a:srgbClr val="FFFFFF"/>
                </a:highlight>
                <a:latin typeface="Calibri"/>
                <a:ea typeface="Calibri"/>
                <a:cs typeface="Calibri"/>
                <a:sym typeface="Calibri"/>
              </a:rPr>
              <a:t>Load </a:t>
            </a:r>
            <a:r>
              <a:rPr lang="en-US" sz="1800" b="1" dirty="0" err="1">
                <a:solidFill>
                  <a:srgbClr val="000000"/>
                </a:solidFill>
                <a:highlight>
                  <a:srgbClr val="FFFFFF"/>
                </a:highlight>
                <a:latin typeface="Calibri"/>
                <a:ea typeface="Calibri"/>
                <a:cs typeface="Calibri"/>
                <a:sym typeface="Calibri"/>
              </a:rPr>
              <a:t>BibTeX</a:t>
            </a:r>
            <a:r>
              <a:rPr lang="en-US" sz="1800" b="1" dirty="0">
                <a:solidFill>
                  <a:srgbClr val="000000"/>
                </a:solidFill>
                <a:highlight>
                  <a:srgbClr val="FFFFFF"/>
                </a:highlight>
                <a:latin typeface="Calibri"/>
                <a:ea typeface="Calibri"/>
                <a:cs typeface="Calibri"/>
                <a:sym typeface="Calibri"/>
              </a:rPr>
              <a:t> files into Faculty Accomplishments </a:t>
            </a:r>
            <a:r>
              <a:rPr lang="en-US" sz="1800" dirty="0">
                <a:solidFill>
                  <a:srgbClr val="000000"/>
                </a:solidFill>
                <a:highlight>
                  <a:srgbClr val="FFFFFF"/>
                </a:highlight>
                <a:latin typeface="Calibri"/>
                <a:ea typeface="Calibri"/>
                <a:cs typeface="Calibri"/>
                <a:sym typeface="Calibri"/>
              </a:rPr>
              <a:t>example, EndNote, Google Scholar, Mendeley, RefWorks, </a:t>
            </a:r>
            <a:r>
              <a:rPr lang="en-US" sz="1800" dirty="0" err="1">
                <a:solidFill>
                  <a:srgbClr val="000000"/>
                </a:solidFill>
                <a:highlight>
                  <a:srgbClr val="FFFFFF"/>
                </a:highlight>
                <a:latin typeface="Calibri"/>
                <a:ea typeface="Calibri"/>
                <a:cs typeface="Calibri"/>
                <a:sym typeface="Calibri"/>
              </a:rPr>
              <a:t>HeinOnline</a:t>
            </a:r>
            <a:r>
              <a:rPr lang="en-US" sz="1800" dirty="0">
                <a:solidFill>
                  <a:srgbClr val="000000"/>
                </a:solidFill>
                <a:highlight>
                  <a:srgbClr val="FFFFFF"/>
                </a:highlight>
                <a:latin typeface="Calibri"/>
                <a:ea typeface="Calibri"/>
                <a:cs typeface="Calibri"/>
                <a:sym typeface="Calibri"/>
              </a:rPr>
              <a:t>, or Zotero). For more information on </a:t>
            </a:r>
            <a:r>
              <a:rPr lang="en-US" sz="1800" dirty="0" err="1">
                <a:solidFill>
                  <a:srgbClr val="000000"/>
                </a:solidFill>
                <a:highlight>
                  <a:srgbClr val="FFFFFF"/>
                </a:highlight>
                <a:latin typeface="Calibri"/>
                <a:ea typeface="Calibri"/>
                <a:cs typeface="Calibri"/>
                <a:sym typeface="Calibri"/>
              </a:rPr>
              <a:t>BibTeX</a:t>
            </a:r>
            <a:r>
              <a:rPr lang="en-US" sz="1800" dirty="0">
                <a:solidFill>
                  <a:srgbClr val="000000"/>
                </a:solidFill>
                <a:highlight>
                  <a:srgbClr val="FFFFFF"/>
                </a:highlight>
                <a:latin typeface="Calibri"/>
                <a:ea typeface="Calibri"/>
                <a:cs typeface="Calibri"/>
                <a:sym typeface="Calibri"/>
              </a:rPr>
              <a:t> Imports, </a:t>
            </a:r>
            <a:r>
              <a:rPr lang="en-US" sz="1800"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please visit this page</a:t>
            </a:r>
            <a:r>
              <a:rPr lang="en-US" sz="1800" dirty="0">
                <a:solidFill>
                  <a:srgbClr val="000000"/>
                </a:solidFill>
                <a:highlight>
                  <a:srgbClr val="FFFFFF"/>
                </a:highlight>
                <a:latin typeface="Calibri"/>
                <a:ea typeface="Calibri"/>
                <a:cs typeface="Calibri"/>
                <a:sym typeface="Calibri"/>
              </a:rPr>
              <a:t>.</a:t>
            </a:r>
            <a:endParaRPr sz="1800" dirty="0">
              <a:solidFill>
                <a:srgbClr val="000000"/>
              </a:solidFill>
              <a:highlight>
                <a:srgbClr val="FFFFFF"/>
              </a:highlight>
              <a:latin typeface="Calibri"/>
              <a:ea typeface="Calibri"/>
              <a:cs typeface="Calibri"/>
              <a:sym typeface="Calibri"/>
            </a:endParaRPr>
          </a:p>
          <a:p>
            <a:pPr marL="457200" lvl="0" indent="-342900" algn="l" rtl="0">
              <a:lnSpc>
                <a:spcPct val="100000"/>
              </a:lnSpc>
              <a:spcBef>
                <a:spcPts val="1400"/>
              </a:spcBef>
              <a:spcAft>
                <a:spcPts val="0"/>
              </a:spcAft>
              <a:buClr>
                <a:srgbClr val="000000"/>
              </a:buClr>
              <a:buSzPts val="1800"/>
              <a:buFont typeface="Georgia"/>
              <a:buChar char="●"/>
            </a:pPr>
            <a:r>
              <a:rPr lang="en-US" sz="1800" b="1" dirty="0">
                <a:solidFill>
                  <a:srgbClr val="000000"/>
                </a:solidFill>
                <a:highlight>
                  <a:srgbClr val="FFFFFF"/>
                </a:highlight>
                <a:latin typeface="Calibri"/>
                <a:ea typeface="Calibri"/>
                <a:cs typeface="Calibri"/>
                <a:sym typeface="Calibri"/>
              </a:rPr>
              <a:t>Import directly from </a:t>
            </a:r>
            <a:r>
              <a:rPr lang="en-US" sz="1800" b="1" dirty="0" err="1">
                <a:solidFill>
                  <a:srgbClr val="000000"/>
                </a:solidFill>
                <a:highlight>
                  <a:srgbClr val="FFFFFF"/>
                </a:highlight>
                <a:latin typeface="Calibri"/>
                <a:ea typeface="Calibri"/>
                <a:cs typeface="Calibri"/>
                <a:sym typeface="Calibri"/>
              </a:rPr>
              <a:t>Crossref</a:t>
            </a:r>
            <a:r>
              <a:rPr lang="en-US" sz="1800" b="1" dirty="0">
                <a:solidFill>
                  <a:srgbClr val="000000"/>
                </a:solidFill>
                <a:highlight>
                  <a:srgbClr val="FFFFFF"/>
                </a:highlight>
                <a:latin typeface="Calibri"/>
                <a:ea typeface="Calibri"/>
                <a:cs typeface="Calibri"/>
                <a:sym typeface="Calibri"/>
              </a:rPr>
              <a:t> and PubMed, ORCID, Scopus, and Web of Science.</a:t>
            </a:r>
            <a:r>
              <a:rPr lang="en-US" sz="1800" dirty="0">
                <a:solidFill>
                  <a:srgbClr val="000000"/>
                </a:solidFill>
                <a:highlight>
                  <a:srgbClr val="FFFFFF"/>
                </a:highlight>
                <a:latin typeface="Calibri"/>
                <a:ea typeface="Calibri"/>
                <a:cs typeface="Calibri"/>
                <a:sym typeface="Calibri"/>
              </a:rPr>
              <a:t> Visit </a:t>
            </a:r>
            <a:r>
              <a:rPr lang="en-US" sz="1800" u="sng" dirty="0">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this page</a:t>
            </a:r>
            <a:r>
              <a:rPr lang="en-US" sz="1800" dirty="0">
                <a:solidFill>
                  <a:srgbClr val="000000"/>
                </a:solidFill>
                <a:highlight>
                  <a:srgbClr val="FFFFFF"/>
                </a:highlight>
                <a:latin typeface="Calibri"/>
                <a:ea typeface="Calibri"/>
                <a:cs typeface="Calibri"/>
                <a:sym typeface="Calibri"/>
              </a:rPr>
              <a:t> for details on this feature.</a:t>
            </a:r>
            <a:endParaRPr sz="1800" dirty="0">
              <a:solidFill>
                <a:srgbClr val="000000"/>
              </a:solidFill>
              <a:highlight>
                <a:srgbClr val="FFFFFF"/>
              </a:highlight>
              <a:latin typeface="Calibri"/>
              <a:ea typeface="Calibri"/>
              <a:cs typeface="Calibri"/>
              <a:sym typeface="Calibri"/>
            </a:endParaRPr>
          </a:p>
          <a:p>
            <a:pPr marL="914400" lvl="1" indent="-342900" algn="l" rtl="0">
              <a:lnSpc>
                <a:spcPct val="100000"/>
              </a:lnSpc>
              <a:spcBef>
                <a:spcPts val="1400"/>
              </a:spcBef>
              <a:spcAft>
                <a:spcPts val="0"/>
              </a:spcAft>
              <a:buClr>
                <a:srgbClr val="000000"/>
              </a:buClr>
              <a:buSzPts val="1800"/>
              <a:buFont typeface="Calibri"/>
              <a:buChar char="○"/>
            </a:pPr>
            <a:r>
              <a:rPr lang="en-US" sz="1800" b="1" dirty="0">
                <a:solidFill>
                  <a:srgbClr val="000000"/>
                </a:solidFill>
                <a:highlight>
                  <a:srgbClr val="FFFFFF"/>
                </a:highlight>
                <a:latin typeface="Calibri"/>
                <a:ea typeface="Calibri"/>
                <a:cs typeface="Calibri"/>
                <a:sym typeface="Calibri"/>
              </a:rPr>
              <a:t>Note to Administrator: </a:t>
            </a:r>
            <a:r>
              <a:rPr lang="en-US" sz="1800" dirty="0">
                <a:solidFill>
                  <a:srgbClr val="000000"/>
                </a:solidFill>
                <a:highlight>
                  <a:srgbClr val="FFFFFF"/>
                </a:highlight>
                <a:latin typeface="Calibri"/>
                <a:ea typeface="Calibri"/>
                <a:cs typeface="Calibri"/>
                <a:sym typeface="Calibri"/>
              </a:rPr>
              <a:t>Not all institutions have these integrations set up. </a:t>
            </a:r>
            <a:r>
              <a:rPr lang="en-US" sz="1800" b="1" i="1" dirty="0">
                <a:solidFill>
                  <a:srgbClr val="000000"/>
                </a:solidFill>
                <a:highlight>
                  <a:srgbClr val="FFFFFF"/>
                </a:highlight>
                <a:latin typeface="Calibri"/>
                <a:ea typeface="Calibri"/>
                <a:cs typeface="Calibri"/>
                <a:sym typeface="Calibri"/>
              </a:rPr>
              <a:t>Only include this slide if your faculty will be using these data sources.</a:t>
            </a:r>
            <a:endParaRPr sz="1800" b="1" i="1"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2"/>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Reports: Creating a CV</a:t>
            </a:r>
            <a:endParaRPr sz="3200" i="0" u="none" strike="noStrike" cap="none">
              <a:solidFill>
                <a:srgbClr val="6E41A9"/>
              </a:solidFill>
              <a:latin typeface="Calibri"/>
              <a:ea typeface="Calibri"/>
              <a:cs typeface="Calibri"/>
              <a:sym typeface="Calibri"/>
            </a:endParaRPr>
          </a:p>
        </p:txBody>
      </p:sp>
      <p:sp>
        <p:nvSpPr>
          <p:cNvPr id="548" name="Google Shape;548;p92"/>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lvl="0" indent="0" algn="ctr" rtl="0">
              <a:spcBef>
                <a:spcPts val="0"/>
              </a:spcBef>
              <a:spcAft>
                <a:spcPts val="0"/>
              </a:spcAft>
              <a:buNone/>
            </a:pPr>
            <a:r>
              <a:rPr lang="en-US" sz="2200" u="sng">
                <a:solidFill>
                  <a:srgbClr val="6E41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Reporting Basics and CV Customization Guide</a:t>
            </a:r>
            <a:endParaRPr sz="2200">
              <a:solidFill>
                <a:srgbClr val="6E41A9"/>
              </a:solidFill>
              <a:highlight>
                <a:srgbClr val="FFFFFF"/>
              </a:highlight>
              <a:latin typeface="Calibri"/>
              <a:ea typeface="Calibri"/>
              <a:cs typeface="Calibri"/>
              <a:sym typeface="Calibri"/>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sz="1500" b="1"/>
          </a:p>
        </p:txBody>
      </p:sp>
      <p:pic>
        <p:nvPicPr>
          <p:cNvPr id="549" name="Google Shape;549;p92" title="Customize Your CV with Activity Insight.mov">
            <a:hlinkClick r:id="rId4"/>
          </p:cNvPr>
          <p:cNvPicPr preferRelativeResize="0"/>
          <p:nvPr/>
        </p:nvPicPr>
        <p:blipFill>
          <a:blip r:embed="rId5">
            <a:alphaModFix/>
          </a:blip>
          <a:stretch>
            <a:fillRect/>
          </a:stretch>
        </p:blipFill>
        <p:spPr>
          <a:xfrm>
            <a:off x="3532000" y="13790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3"/>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Self-Service Reports: Rapid Reports</a:t>
            </a:r>
            <a:endParaRPr sz="3200" i="0" u="none" strike="noStrike" cap="none">
              <a:solidFill>
                <a:srgbClr val="6E41A9"/>
              </a:solidFill>
              <a:latin typeface="Calibri"/>
              <a:ea typeface="Calibri"/>
              <a:cs typeface="Calibri"/>
              <a:sym typeface="Calibri"/>
            </a:endParaRPr>
          </a:p>
        </p:txBody>
      </p:sp>
      <p:sp>
        <p:nvSpPr>
          <p:cNvPr id="555" name="Google Shape;555;p93"/>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100" dirty="0">
                <a:solidFill>
                  <a:srgbClr val="000000"/>
                </a:solidFill>
                <a:highlight>
                  <a:srgbClr val="FFFFFF"/>
                </a:highlight>
                <a:latin typeface="Calibri"/>
                <a:ea typeface="Calibri"/>
                <a:cs typeface="Calibri"/>
                <a:sym typeface="Calibri"/>
              </a:rPr>
              <a:t>While you are managing your activities, you may want to see how a particular change looks on a report. Rapid Reports gives you quick and easy access to the reports available in Faculty Accomplishments.</a:t>
            </a:r>
            <a:endParaRPr sz="2100" dirty="0">
              <a:solidFill>
                <a:srgbClr val="000000"/>
              </a:solidFill>
              <a:highlight>
                <a:srgbClr val="FFFFFF"/>
              </a:highlight>
              <a:latin typeface="Calibri"/>
              <a:ea typeface="Calibri"/>
              <a:cs typeface="Calibri"/>
              <a:sym typeface="Calibri"/>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sz="1500" b="1" dirty="0"/>
          </a:p>
        </p:txBody>
      </p:sp>
      <p:pic>
        <p:nvPicPr>
          <p:cNvPr id="3" name="Picture 2" descr="A screenshot of a computer&#10;&#10;Description automatically generated">
            <a:extLst>
              <a:ext uri="{FF2B5EF4-FFF2-40B4-BE49-F238E27FC236}">
                <a16:creationId xmlns:a16="http://schemas.microsoft.com/office/drawing/2014/main" id="{4E30B496-04CB-417A-907A-70A10B044616}"/>
              </a:ext>
            </a:extLst>
          </p:cNvPr>
          <p:cNvPicPr>
            <a:picLocks noChangeAspect="1"/>
          </p:cNvPicPr>
          <p:nvPr/>
        </p:nvPicPr>
        <p:blipFill>
          <a:blip r:embed="rId3"/>
          <a:stretch>
            <a:fillRect/>
          </a:stretch>
        </p:blipFill>
        <p:spPr>
          <a:xfrm>
            <a:off x="424975" y="2719203"/>
            <a:ext cx="11298725" cy="30750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CV Import Tool</a:t>
            </a:r>
            <a:endParaRPr sz="3200" i="0" u="none" strike="noStrike" cap="none">
              <a:solidFill>
                <a:srgbClr val="6E41A9"/>
              </a:solidFill>
              <a:latin typeface="Calibri"/>
              <a:ea typeface="Calibri"/>
              <a:cs typeface="Calibri"/>
              <a:sym typeface="Calibri"/>
            </a:endParaRPr>
          </a:p>
        </p:txBody>
      </p:sp>
      <p:sp>
        <p:nvSpPr>
          <p:cNvPr id="562" name="Google Shape;562;p94"/>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00"/>
              </a:highlight>
              <a:latin typeface="Georgia"/>
              <a:ea typeface="Georgia"/>
              <a:cs typeface="Georgia"/>
              <a:sym typeface="Georgia"/>
            </a:endParaRPr>
          </a:p>
          <a:p>
            <a:pPr marL="0" marR="0" lvl="0" indent="0" algn="ctr" rtl="0">
              <a:lnSpc>
                <a:spcPct val="112500"/>
              </a:lnSpc>
              <a:spcBef>
                <a:spcPts val="0"/>
              </a:spcBef>
              <a:spcAft>
                <a:spcPts val="0"/>
              </a:spcAft>
              <a:buNone/>
            </a:pPr>
            <a:r>
              <a:rPr lang="en-US" sz="2200" u="sng">
                <a:solidFill>
                  <a:srgbClr val="6E41A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CV Import Tool Instructions</a:t>
            </a:r>
            <a:endParaRPr sz="2200">
              <a:solidFill>
                <a:srgbClr val="6E41A9"/>
              </a:solidFill>
              <a:latin typeface="Calibri"/>
              <a:ea typeface="Calibri"/>
              <a:cs typeface="Calibri"/>
              <a:sym typeface="Calibri"/>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sz="1500" b="1"/>
          </a:p>
        </p:txBody>
      </p:sp>
      <p:pic>
        <p:nvPicPr>
          <p:cNvPr id="563" name="Google Shape;563;p94" title="CV Imports for Digital Measures by Watermark Video-DM Clients_2020.mp4">
            <a:hlinkClick r:id="rId4"/>
          </p:cNvPr>
          <p:cNvPicPr preferRelativeResize="0"/>
          <p:nvPr/>
        </p:nvPicPr>
        <p:blipFill>
          <a:blip r:embed="rId5">
            <a:alphaModFix/>
          </a:blip>
          <a:stretch>
            <a:fillRect/>
          </a:stretch>
        </p:blipFill>
        <p:spPr>
          <a:xfrm>
            <a:off x="3810000" y="12651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fade">
                                      <p:cBhvr>
                                        <p:cTn id="7"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7"/>
          <p:cNvSpPr txBox="1">
            <a:spLocks noGrp="1"/>
          </p:cNvSpPr>
          <p:nvPr>
            <p:ph type="title"/>
          </p:nvPr>
        </p:nvSpPr>
        <p:spPr>
          <a:xfrm>
            <a:off x="1524000" y="2430488"/>
            <a:ext cx="9144000" cy="1311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dirty="0">
                <a:latin typeface="Calibri"/>
                <a:ea typeface="Calibri"/>
                <a:cs typeface="Calibri"/>
                <a:sym typeface="Calibri"/>
              </a:rPr>
              <a:t>Faculty Accomplishments: </a:t>
            </a:r>
            <a:br>
              <a:rPr lang="en-US" dirty="0">
                <a:latin typeface="Calibri"/>
                <a:ea typeface="Calibri"/>
                <a:cs typeface="Calibri"/>
                <a:sym typeface="Calibri"/>
              </a:rPr>
            </a:br>
            <a:r>
              <a:rPr lang="en-US" dirty="0">
                <a:latin typeface="Calibri"/>
                <a:ea typeface="Calibri"/>
                <a:cs typeface="Calibri"/>
                <a:sym typeface="Calibri"/>
              </a:rPr>
              <a:t>Faculty &amp; Staff Essential Skills Training</a:t>
            </a:r>
            <a:endParaRPr sz="440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70" name="Google Shape;570;p95"/>
          <p:cNvSpPr txBox="1">
            <a:spLocks noGrp="1"/>
          </p:cNvSpPr>
          <p:nvPr>
            <p:ph type="body" idx="1"/>
          </p:nvPr>
        </p:nvSpPr>
        <p:spPr>
          <a:xfrm>
            <a:off x="476941" y="1375825"/>
            <a:ext cx="10682100" cy="41883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If you need help with the Activities Screen, click </a:t>
            </a:r>
            <a:r>
              <a:rPr lang="en-US" sz="2200" b="1" dirty="0">
                <a:solidFill>
                  <a:srgbClr val="000000"/>
                </a:solidFill>
                <a:latin typeface="Calibri"/>
                <a:ea typeface="Calibri"/>
                <a:cs typeface="Calibri"/>
                <a:sym typeface="Calibri"/>
              </a:rPr>
              <a:t>Review a Guide</a:t>
            </a:r>
            <a:r>
              <a:rPr lang="en-US"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Click </a:t>
            </a:r>
            <a:r>
              <a:rPr lang="en-US" sz="2200" b="1" dirty="0">
                <a:solidFill>
                  <a:srgbClr val="000000"/>
                </a:solidFill>
                <a:latin typeface="Calibri"/>
                <a:ea typeface="Calibri"/>
                <a:cs typeface="Calibri"/>
                <a:sym typeface="Calibri"/>
              </a:rPr>
              <a:t>?</a:t>
            </a:r>
            <a:r>
              <a:rPr lang="en-US" sz="2200" dirty="0">
                <a:solidFill>
                  <a:srgbClr val="000000"/>
                </a:solidFill>
                <a:latin typeface="Calibri"/>
                <a:ea typeface="Calibri"/>
                <a:cs typeface="Calibri"/>
                <a:sym typeface="Calibri"/>
              </a:rPr>
              <a:t> in the top right corner of your account to access additional help resources.</a:t>
            </a: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pic>
        <p:nvPicPr>
          <p:cNvPr id="573" name="Google Shape;573;p95"/>
          <p:cNvPicPr preferRelativeResize="0"/>
          <p:nvPr/>
        </p:nvPicPr>
        <p:blipFill rotWithShape="1">
          <a:blip r:embed="rId3">
            <a:alphaModFix/>
          </a:blip>
          <a:srcRect l="-220" r="220"/>
          <a:stretch/>
        </p:blipFill>
        <p:spPr>
          <a:xfrm>
            <a:off x="1427425" y="1994663"/>
            <a:ext cx="8164201" cy="1381125"/>
          </a:xfrm>
          <a:prstGeom prst="rect">
            <a:avLst/>
          </a:prstGeom>
          <a:noFill/>
          <a:ln>
            <a:noFill/>
          </a:ln>
        </p:spPr>
      </p:pic>
      <p:sp>
        <p:nvSpPr>
          <p:cNvPr id="574" name="Google Shape;574;p95"/>
          <p:cNvSpPr/>
          <p:nvPr/>
        </p:nvSpPr>
        <p:spPr>
          <a:xfrm>
            <a:off x="1664875" y="2673675"/>
            <a:ext cx="1170900" cy="6528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utoShape 2">
            <a:extLst>
              <a:ext uri="{FF2B5EF4-FFF2-40B4-BE49-F238E27FC236}">
                <a16:creationId xmlns:a16="http://schemas.microsoft.com/office/drawing/2014/main" id="{C2DF856B-B53F-4497-BA2C-913F106649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3C9ECDF3-5723-462C-AEE9-7EF7F1D0445A}"/>
              </a:ext>
            </a:extLst>
          </p:cNvPr>
          <p:cNvPicPr>
            <a:picLocks noChangeAspect="1"/>
          </p:cNvPicPr>
          <p:nvPr/>
        </p:nvPicPr>
        <p:blipFill>
          <a:blip r:embed="rId4"/>
          <a:stretch>
            <a:fillRect/>
          </a:stretch>
        </p:blipFill>
        <p:spPr>
          <a:xfrm>
            <a:off x="3220374" y="4439539"/>
            <a:ext cx="4974169" cy="1227392"/>
          </a:xfrm>
          <a:prstGeom prst="rect">
            <a:avLst/>
          </a:prstGeom>
        </p:spPr>
      </p:pic>
      <p:sp>
        <p:nvSpPr>
          <p:cNvPr id="572" name="Google Shape;572;p95"/>
          <p:cNvSpPr/>
          <p:nvPr/>
        </p:nvSpPr>
        <p:spPr>
          <a:xfrm>
            <a:off x="6777483" y="4454243"/>
            <a:ext cx="705900" cy="6528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cxnSp>
        <p:nvCxnSpPr>
          <p:cNvPr id="432" name="Google Shape;432;p78"/>
          <p:cNvCxnSpPr/>
          <p:nvPr/>
        </p:nvCxnSpPr>
        <p:spPr>
          <a:xfrm>
            <a:off x="6062203" y="1589836"/>
            <a:ext cx="21900" cy="4781100"/>
          </a:xfrm>
          <a:prstGeom prst="straightConnector1">
            <a:avLst/>
          </a:prstGeom>
          <a:noFill/>
          <a:ln w="41275" cap="flat" cmpd="sng">
            <a:solidFill>
              <a:srgbClr val="D8D8D8">
                <a:alpha val="20000"/>
              </a:srgbClr>
            </a:solidFill>
            <a:prstDash val="dash"/>
            <a:miter lim="800000"/>
            <a:headEnd type="none" w="sm" len="sm"/>
            <a:tailEnd type="none" w="sm" len="sm"/>
          </a:ln>
        </p:spPr>
      </p:cxnSp>
      <p:sp>
        <p:nvSpPr>
          <p:cNvPr id="433" name="Google Shape;433;p78"/>
          <p:cNvSpPr txBox="1">
            <a:spLocks noGrp="1"/>
          </p:cNvSpPr>
          <p:nvPr>
            <p:ph type="title"/>
          </p:nvPr>
        </p:nvSpPr>
        <p:spPr>
          <a:xfrm>
            <a:off x="1580475" y="758838"/>
            <a:ext cx="8985300" cy="460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2"/>
              </a:buClr>
              <a:buSzPts val="3200"/>
              <a:buFont typeface="Barlow Light"/>
              <a:buNone/>
            </a:pPr>
            <a:r>
              <a:rPr lang="en-US"/>
              <a:t>Agenda</a:t>
            </a:r>
            <a:endParaRPr/>
          </a:p>
        </p:txBody>
      </p:sp>
      <p:sp>
        <p:nvSpPr>
          <p:cNvPr id="434" name="Google Shape;434;p78"/>
          <p:cNvSpPr txBox="1">
            <a:spLocks noGrp="1"/>
          </p:cNvSpPr>
          <p:nvPr>
            <p:ph type="body" idx="1"/>
          </p:nvPr>
        </p:nvSpPr>
        <p:spPr>
          <a:xfrm>
            <a:off x="6627176" y="2609050"/>
            <a:ext cx="42666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Product Introduction</a:t>
            </a:r>
            <a:endParaRPr/>
          </a:p>
        </p:txBody>
      </p:sp>
      <p:sp>
        <p:nvSpPr>
          <p:cNvPr id="435" name="Google Shape;435;p78"/>
          <p:cNvSpPr txBox="1">
            <a:spLocks noGrp="1"/>
          </p:cNvSpPr>
          <p:nvPr>
            <p:ph type="body" idx="2"/>
          </p:nvPr>
        </p:nvSpPr>
        <p:spPr>
          <a:xfrm>
            <a:off x="2032000" y="1794906"/>
            <a:ext cx="3461700" cy="7794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600"/>
              <a:buNone/>
            </a:pPr>
            <a:r>
              <a:rPr lang="en-US"/>
              <a:t>Introductions</a:t>
            </a:r>
            <a:endParaRPr/>
          </a:p>
        </p:txBody>
      </p:sp>
      <p:sp>
        <p:nvSpPr>
          <p:cNvPr id="436" name="Google Shape;436;p78"/>
          <p:cNvSpPr txBox="1">
            <a:spLocks noGrp="1"/>
          </p:cNvSpPr>
          <p:nvPr>
            <p:ph type="body" idx="3"/>
          </p:nvPr>
        </p:nvSpPr>
        <p:spPr>
          <a:xfrm>
            <a:off x="6627169" y="4205854"/>
            <a:ext cx="39798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Essential Skills and Best Practices</a:t>
            </a:r>
            <a:endParaRPr/>
          </a:p>
        </p:txBody>
      </p:sp>
      <p:sp>
        <p:nvSpPr>
          <p:cNvPr id="437" name="Google Shape;437;p78"/>
          <p:cNvSpPr txBox="1">
            <a:spLocks noGrp="1"/>
          </p:cNvSpPr>
          <p:nvPr>
            <p:ph type="body" idx="4"/>
          </p:nvPr>
        </p:nvSpPr>
        <p:spPr>
          <a:xfrm>
            <a:off x="987900" y="3401800"/>
            <a:ext cx="45057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Campus Goals and Expectations </a:t>
            </a:r>
            <a:endParaRPr/>
          </a:p>
        </p:txBody>
      </p:sp>
      <p:sp>
        <p:nvSpPr>
          <p:cNvPr id="438" name="Google Shape;438;p78"/>
          <p:cNvSpPr txBox="1">
            <a:spLocks noGrp="1"/>
          </p:cNvSpPr>
          <p:nvPr>
            <p:ph type="body" idx="5"/>
          </p:nvPr>
        </p:nvSpPr>
        <p:spPr>
          <a:xfrm>
            <a:off x="1950720" y="5040402"/>
            <a:ext cx="35430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Next Steps and Q&amp;A </a:t>
            </a:r>
            <a:endParaRPr/>
          </a:p>
        </p:txBody>
      </p:sp>
      <p:sp>
        <p:nvSpPr>
          <p:cNvPr id="439" name="Google Shape;439;p78"/>
          <p:cNvSpPr/>
          <p:nvPr/>
        </p:nvSpPr>
        <p:spPr>
          <a:xfrm rot="-5400000">
            <a:off x="5702804" y="1885609"/>
            <a:ext cx="679500" cy="585900"/>
          </a:xfrm>
          <a:prstGeom prst="triangle">
            <a:avLst>
              <a:gd name="adj" fmla="val 50000"/>
            </a:avLst>
          </a:prstGeom>
          <a:solidFill>
            <a:srgbClr val="E9DE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78"/>
          <p:cNvSpPr/>
          <p:nvPr/>
        </p:nvSpPr>
        <p:spPr>
          <a:xfrm rot="5400000">
            <a:off x="5710132" y="2705770"/>
            <a:ext cx="679500" cy="5859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78"/>
          <p:cNvSpPr/>
          <p:nvPr/>
        </p:nvSpPr>
        <p:spPr>
          <a:xfrm rot="-5400000">
            <a:off x="5692302" y="3483602"/>
            <a:ext cx="679500" cy="585900"/>
          </a:xfrm>
          <a:prstGeom prst="triangle">
            <a:avLst>
              <a:gd name="adj" fmla="val 50000"/>
            </a:avLst>
          </a:prstGeom>
          <a:solidFill>
            <a:srgbClr val="C4A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78"/>
          <p:cNvSpPr/>
          <p:nvPr/>
        </p:nvSpPr>
        <p:spPr>
          <a:xfrm rot="5400000">
            <a:off x="5733411" y="4298859"/>
            <a:ext cx="679500" cy="585900"/>
          </a:xfrm>
          <a:prstGeom prst="triangle">
            <a:avLst>
              <a:gd name="adj" fmla="val 50000"/>
            </a:avLst>
          </a:prstGeom>
          <a:solidFill>
            <a:srgbClr val="856D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78"/>
          <p:cNvSpPr/>
          <p:nvPr/>
        </p:nvSpPr>
        <p:spPr>
          <a:xfrm rot="-5400000">
            <a:off x="5713191" y="5172952"/>
            <a:ext cx="679500" cy="58590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9"/>
          <p:cNvSpPr/>
          <p:nvPr/>
        </p:nvSpPr>
        <p:spPr>
          <a:xfrm>
            <a:off x="4815840" y="2367421"/>
            <a:ext cx="7376100" cy="3388800"/>
          </a:xfrm>
          <a:prstGeom prst="rect">
            <a:avLst/>
          </a:prstGeom>
          <a:solidFill>
            <a:srgbClr val="3B26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0" name="Google Shape;450;p79"/>
          <p:cNvSpPr/>
          <p:nvPr/>
        </p:nvSpPr>
        <p:spPr>
          <a:xfrm>
            <a:off x="0" y="2367421"/>
            <a:ext cx="6096300" cy="3388800"/>
          </a:xfrm>
          <a:prstGeom prst="homePlate">
            <a:avLst>
              <a:gd name="adj" fmla="val 30363"/>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1" name="Google Shape;451;p79"/>
          <p:cNvSpPr txBox="1"/>
          <p:nvPr/>
        </p:nvSpPr>
        <p:spPr>
          <a:xfrm>
            <a:off x="479821" y="2597301"/>
            <a:ext cx="49701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rgbClr val="2A1B43"/>
                </a:solidFill>
                <a:latin typeface="Calibri"/>
                <a:ea typeface="Calibri"/>
                <a:cs typeface="Calibri"/>
                <a:sym typeface="Calibri"/>
              </a:rPr>
              <a:t>From This...</a:t>
            </a:r>
            <a:endParaRPr sz="3600" i="0" u="none" strike="noStrike" cap="none">
              <a:solidFill>
                <a:srgbClr val="2A1B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rgbClr val="2A1B43"/>
              </a:solidFill>
              <a:latin typeface="Barlow"/>
              <a:ea typeface="Barlow"/>
              <a:cs typeface="Barlow"/>
              <a:sym typeface="Barlow"/>
            </a:endParaRPr>
          </a:p>
          <a:p>
            <a:pPr marL="0" marR="0" lvl="0" indent="0" algn="l" rtl="0">
              <a:lnSpc>
                <a:spcPct val="115000"/>
              </a:lnSpc>
              <a:spcBef>
                <a:spcPts val="0"/>
              </a:spcBef>
              <a:spcAft>
                <a:spcPts val="0"/>
              </a:spcAft>
              <a:buClr>
                <a:srgbClr val="000000"/>
              </a:buClr>
              <a:buSzPts val="1500"/>
              <a:buFont typeface="Arial"/>
              <a:buNone/>
            </a:pPr>
            <a:endParaRPr sz="2000" b="0" i="0" u="none" strike="noStrike" cap="none">
              <a:solidFill>
                <a:srgbClr val="2A1B43"/>
              </a:solidFill>
              <a:latin typeface="Barlow"/>
              <a:ea typeface="Barlow"/>
              <a:cs typeface="Barlow"/>
              <a:sym typeface="Barlow"/>
            </a:endParaRPr>
          </a:p>
        </p:txBody>
      </p:sp>
      <p:sp>
        <p:nvSpPr>
          <p:cNvPr id="452" name="Google Shape;452;p79"/>
          <p:cNvSpPr txBox="1"/>
          <p:nvPr/>
        </p:nvSpPr>
        <p:spPr>
          <a:xfrm>
            <a:off x="6477981" y="2597301"/>
            <a:ext cx="53787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chemeClr val="accent5"/>
                </a:solidFill>
                <a:latin typeface="Calibri"/>
                <a:ea typeface="Calibri"/>
                <a:cs typeface="Calibri"/>
                <a:sym typeface="Calibri"/>
              </a:rPr>
              <a:t>...To This</a:t>
            </a:r>
            <a:endParaRPr sz="3600" i="0" u="none" strike="noStrike" cap="none">
              <a:solidFill>
                <a:schemeClr val="accent5"/>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chemeClr val="accent5"/>
              </a:solidFill>
              <a:latin typeface="Barlow"/>
              <a:ea typeface="Barlow"/>
              <a:cs typeface="Barlow"/>
              <a:sym typeface="Barlow"/>
            </a:endParaRPr>
          </a:p>
        </p:txBody>
      </p:sp>
      <p:sp>
        <p:nvSpPr>
          <p:cNvPr id="453" name="Google Shape;453;p79"/>
          <p:cNvSpPr txBox="1"/>
          <p:nvPr/>
        </p:nvSpPr>
        <p:spPr>
          <a:xfrm>
            <a:off x="479821" y="3579216"/>
            <a:ext cx="4893300" cy="186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Paper-based, out-of-date</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Complex, static reports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Faculty data silos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Home-grown tools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Overextended staff lacking system knowledge</a:t>
            </a:r>
            <a:endParaRPr sz="1400" i="0" u="none" strike="noStrike" cap="none">
              <a:solidFill>
                <a:srgbClr val="000000"/>
              </a:solidFill>
              <a:latin typeface="Calibri"/>
              <a:ea typeface="Calibri"/>
              <a:cs typeface="Calibri"/>
              <a:sym typeface="Calibri"/>
            </a:endParaRPr>
          </a:p>
        </p:txBody>
      </p:sp>
      <p:sp>
        <p:nvSpPr>
          <p:cNvPr id="454" name="Google Shape;454;p79"/>
          <p:cNvSpPr txBox="1"/>
          <p:nvPr/>
        </p:nvSpPr>
        <p:spPr>
          <a:xfrm>
            <a:off x="6560751" y="3577957"/>
            <a:ext cx="5295900" cy="216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Data-led, real-time</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Actionable analytics and insights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Unified data shared across integrated systems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Industry standards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Intuitive, easy-to-use solutions that support processes</a:t>
            </a:r>
            <a:endParaRPr sz="1500" i="0" u="none" strike="noStrike" cap="none">
              <a:solidFill>
                <a:schemeClr val="accent5"/>
              </a:solidFill>
              <a:latin typeface="Calibri"/>
              <a:ea typeface="Calibri"/>
              <a:cs typeface="Calibri"/>
              <a:sym typeface="Calibri"/>
            </a:endParaRPr>
          </a:p>
        </p:txBody>
      </p:sp>
      <p:sp>
        <p:nvSpPr>
          <p:cNvPr id="455" name="Google Shape;455;p79"/>
          <p:cNvSpPr txBox="1"/>
          <p:nvPr/>
        </p:nvSpPr>
        <p:spPr>
          <a:xfrm>
            <a:off x="594360" y="568497"/>
            <a:ext cx="10543800" cy="460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i="0" u="none" strike="noStrike" cap="none">
                <a:solidFill>
                  <a:schemeClr val="lt1"/>
                </a:solidFill>
                <a:latin typeface="Calibri"/>
                <a:ea typeface="Calibri"/>
                <a:cs typeface="Calibri"/>
                <a:sym typeface="Calibri"/>
              </a:rPr>
              <a:t>How do we see the bigger picture?</a:t>
            </a:r>
            <a:endParaRPr sz="1800" i="0" u="none" strike="noStrike" cap="none">
              <a:solidFill>
                <a:schemeClr val="lt1"/>
              </a:solidFill>
              <a:latin typeface="Calibri"/>
              <a:ea typeface="Calibri"/>
              <a:cs typeface="Calibri"/>
              <a:sym typeface="Calibri"/>
            </a:endParaRPr>
          </a:p>
        </p:txBody>
      </p:sp>
      <p:sp>
        <p:nvSpPr>
          <p:cNvPr id="456" name="Google Shape;456;p79"/>
          <p:cNvSpPr txBox="1"/>
          <p:nvPr/>
        </p:nvSpPr>
        <p:spPr>
          <a:xfrm>
            <a:off x="513396" y="1127758"/>
            <a:ext cx="10712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DB6A"/>
              </a:buClr>
              <a:buSzPts val="2000"/>
              <a:buFont typeface="Arial"/>
              <a:buNone/>
            </a:pPr>
            <a:r>
              <a:rPr lang="en-US" sz="2000" i="0" u="none" strike="noStrike" cap="none">
                <a:solidFill>
                  <a:srgbClr val="8885C4"/>
                </a:solidFill>
                <a:latin typeface="Calibri"/>
                <a:ea typeface="Calibri"/>
                <a:cs typeface="Calibri"/>
                <a:sym typeface="Calibri"/>
              </a:rPr>
              <a:t>How do we move…</a:t>
            </a:r>
            <a:endParaRPr sz="1400" i="0" u="none" strike="noStrike" cap="none">
              <a:solidFill>
                <a:srgbClr val="8885C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0"/>
          <p:cNvSpPr txBox="1"/>
          <p:nvPr/>
        </p:nvSpPr>
        <p:spPr>
          <a:xfrm>
            <a:off x="594349" y="568500"/>
            <a:ext cx="11316900" cy="460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BEB1DB"/>
              </a:buClr>
              <a:buSzPts val="3600"/>
              <a:buFont typeface="Arial"/>
              <a:buNone/>
            </a:pPr>
            <a:r>
              <a:rPr lang="en-US" sz="3400" i="0" u="none" strike="noStrike" cap="none">
                <a:solidFill>
                  <a:srgbClr val="FFFFFF"/>
                </a:solidFill>
                <a:latin typeface="Calibri"/>
                <a:ea typeface="Calibri"/>
                <a:cs typeface="Calibri"/>
                <a:sym typeface="Calibri"/>
              </a:rPr>
              <a:t>Capture faculty achievements once, use them infinitely</a:t>
            </a:r>
            <a:endParaRPr sz="3400" i="0" u="none" strike="noStrike" cap="none">
              <a:solidFill>
                <a:srgbClr val="FFFFFF"/>
              </a:solidFill>
              <a:latin typeface="Calibri"/>
              <a:ea typeface="Calibri"/>
              <a:cs typeface="Calibri"/>
              <a:sym typeface="Calibri"/>
            </a:endParaRPr>
          </a:p>
        </p:txBody>
      </p:sp>
      <p:sp>
        <p:nvSpPr>
          <p:cNvPr id="462" name="Google Shape;462;p80"/>
          <p:cNvSpPr txBox="1"/>
          <p:nvPr/>
        </p:nvSpPr>
        <p:spPr>
          <a:xfrm>
            <a:off x="513396" y="1051558"/>
            <a:ext cx="10712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DB6A"/>
              </a:buClr>
              <a:buSzPts val="2000"/>
              <a:buFont typeface="Arial"/>
              <a:buNone/>
            </a:pPr>
            <a:r>
              <a:rPr lang="en-US" sz="2000" i="0" u="none" strike="noStrike" cap="none" dirty="0">
                <a:solidFill>
                  <a:srgbClr val="FFFFFF"/>
                </a:solidFill>
                <a:latin typeface="Calibri"/>
                <a:ea typeface="Calibri"/>
                <a:cs typeface="Calibri"/>
                <a:sym typeface="Calibri"/>
              </a:rPr>
              <a:t>Faculty Accomplishments by Watermark</a:t>
            </a:r>
            <a:endParaRPr sz="1400" i="0" u="none" strike="noStrike" cap="none" dirty="0">
              <a:solidFill>
                <a:srgbClr val="FFFFFF"/>
              </a:solidFill>
              <a:latin typeface="Calibri"/>
              <a:ea typeface="Calibri"/>
              <a:cs typeface="Calibri"/>
              <a:sym typeface="Calibri"/>
            </a:endParaRPr>
          </a:p>
        </p:txBody>
      </p:sp>
      <p:sp>
        <p:nvSpPr>
          <p:cNvPr id="463" name="Google Shape;463;p80"/>
          <p:cNvSpPr/>
          <p:nvPr/>
        </p:nvSpPr>
        <p:spPr>
          <a:xfrm>
            <a:off x="6164550" y="1736700"/>
            <a:ext cx="5543100" cy="3797100"/>
          </a:xfrm>
          <a:prstGeom prst="rect">
            <a:avLst/>
          </a:prstGeom>
          <a:solidFill>
            <a:schemeClr val="accent5"/>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80"/>
          <p:cNvSpPr/>
          <p:nvPr/>
        </p:nvSpPr>
        <p:spPr>
          <a:xfrm>
            <a:off x="484375" y="1736700"/>
            <a:ext cx="5543100" cy="3797100"/>
          </a:xfrm>
          <a:prstGeom prst="rect">
            <a:avLst/>
          </a:prstGeom>
          <a:solidFill>
            <a:srgbClr val="D8D8D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465" name="Google Shape;465;p80"/>
          <p:cNvGraphicFramePr/>
          <p:nvPr/>
        </p:nvGraphicFramePr>
        <p:xfrm>
          <a:off x="708784" y="1931500"/>
          <a:ext cx="10832800" cy="3457469"/>
        </p:xfrm>
        <a:graphic>
          <a:graphicData uri="http://schemas.openxmlformats.org/drawingml/2006/table">
            <a:tbl>
              <a:tblPr>
                <a:noFill/>
                <a:tableStyleId>{88D2C783-E4A0-435C-A7AB-759DB8BD7FA6}</a:tableStyleId>
              </a:tblPr>
              <a:tblGrid>
                <a:gridCol w="5213625">
                  <a:extLst>
                    <a:ext uri="{9D8B030D-6E8A-4147-A177-3AD203B41FA5}">
                      <a16:colId xmlns:a16="http://schemas.microsoft.com/office/drawing/2014/main" val="20000"/>
                    </a:ext>
                  </a:extLst>
                </a:gridCol>
                <a:gridCol w="499250">
                  <a:extLst>
                    <a:ext uri="{9D8B030D-6E8A-4147-A177-3AD203B41FA5}">
                      <a16:colId xmlns:a16="http://schemas.microsoft.com/office/drawing/2014/main" val="20001"/>
                    </a:ext>
                  </a:extLst>
                </a:gridCol>
                <a:gridCol w="5119925">
                  <a:extLst>
                    <a:ext uri="{9D8B030D-6E8A-4147-A177-3AD203B41FA5}">
                      <a16:colId xmlns:a16="http://schemas.microsoft.com/office/drawing/2014/main" val="20002"/>
                    </a:ext>
                  </a:extLst>
                </a:gridCol>
              </a:tblGrid>
              <a:tr h="51812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Calibri"/>
                          <a:ea typeface="Calibri"/>
                          <a:cs typeface="Calibri"/>
                          <a:sym typeface="Calibri"/>
                        </a:rPr>
                        <a:t>From…</a:t>
                      </a:r>
                      <a:endParaRPr>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Barlow Medium"/>
                        <a:ea typeface="Barlow Medium"/>
                        <a:cs typeface="Barlow Medium"/>
                        <a:sym typeface="Barlow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Calibri"/>
                          <a:ea typeface="Calibri"/>
                          <a:cs typeface="Calibri"/>
                          <a:sym typeface="Calibri"/>
                        </a:rPr>
                        <a:t>…To</a:t>
                      </a:r>
                      <a:endParaRPr>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are repeatedly asked to provide the same data for different purposes (on average, 8-10 times per year).</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Rise above the noise of data entry by eliminating duplicate effort and creating a single data set for accreditation and activity reporting.</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spend countless hours entering activity data related to teaching, scholarship, and service, often manually transcribed from their CV.</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Reduce manual data entry for faculty by 80% with CV Imports, which allows fast and easy import and validation of faculty achievement information.</a:t>
                      </a:r>
                      <a:endParaRPr>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annual reviews and promotion &amp; tenure processes require faculty to compile and deliver physical dossiers for review.</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Create a holistic, digitized view of faculty achievement data and easily customize workflows to better orchestrate annual review</a:t>
                      </a:r>
                      <a:r>
                        <a:rPr lang="en-US" sz="1200">
                          <a:solidFill>
                            <a:schemeClr val="dk2"/>
                          </a:solidFill>
                          <a:latin typeface="Calibri"/>
                          <a:ea typeface="Calibri"/>
                          <a:cs typeface="Calibri"/>
                          <a:sym typeface="Calibri"/>
                        </a:rPr>
                        <a:t> and</a:t>
                      </a:r>
                      <a:r>
                        <a:rPr lang="en-US" sz="1200" i="0" u="none" strike="noStrike" cap="none">
                          <a:solidFill>
                            <a:schemeClr val="dk2"/>
                          </a:solidFill>
                          <a:latin typeface="Calibri"/>
                          <a:ea typeface="Calibri"/>
                          <a:cs typeface="Calibri"/>
                          <a:sym typeface="Calibri"/>
                        </a:rPr>
                        <a:t> promotion &amp; tenure that can be conducted anytime, anywhere.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45250">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profile pages on the website are out-of-date as soon as the new information goes live.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Count on a connected suite of Watermark solutions that integrate with your website’s CMS to update faculty profiles in real time.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66" name="Google Shape;466;p80"/>
          <p:cNvPicPr preferRelativeResize="0"/>
          <p:nvPr/>
        </p:nvPicPr>
        <p:blipFill rotWithShape="1">
          <a:blip r:embed="rId3">
            <a:alphaModFix/>
          </a:blip>
          <a:srcRect t="4947" b="4938"/>
          <a:stretch/>
        </p:blipFill>
        <p:spPr>
          <a:xfrm>
            <a:off x="5164448" y="5839374"/>
            <a:ext cx="2192918" cy="364346"/>
          </a:xfrm>
          <a:prstGeom prst="rect">
            <a:avLst/>
          </a:prstGeom>
          <a:noFill/>
          <a:ln>
            <a:noFill/>
          </a:ln>
        </p:spPr>
      </p:pic>
      <p:pic>
        <p:nvPicPr>
          <p:cNvPr id="467" name="Google Shape;467;p80"/>
          <p:cNvPicPr preferRelativeResize="0"/>
          <p:nvPr/>
        </p:nvPicPr>
        <p:blipFill rotWithShape="1">
          <a:blip r:embed="rId4">
            <a:alphaModFix/>
          </a:blip>
          <a:srcRect l="-4883" t="-24764" r="-4861" b="-24779"/>
          <a:stretch/>
        </p:blipFill>
        <p:spPr>
          <a:xfrm>
            <a:off x="1841229" y="5707950"/>
            <a:ext cx="3100060" cy="544857"/>
          </a:xfrm>
          <a:prstGeom prst="rect">
            <a:avLst/>
          </a:prstGeom>
          <a:noFill/>
          <a:ln>
            <a:noFill/>
          </a:ln>
        </p:spPr>
      </p:pic>
      <p:pic>
        <p:nvPicPr>
          <p:cNvPr id="468" name="Google Shape;468;p80"/>
          <p:cNvPicPr preferRelativeResize="0"/>
          <p:nvPr/>
        </p:nvPicPr>
        <p:blipFill rotWithShape="1">
          <a:blip r:embed="rId5">
            <a:alphaModFix/>
          </a:blip>
          <a:srcRect t="26940" b="26936"/>
          <a:stretch/>
        </p:blipFill>
        <p:spPr>
          <a:xfrm>
            <a:off x="7756790" y="5751163"/>
            <a:ext cx="1885499" cy="579769"/>
          </a:xfrm>
          <a:prstGeom prst="rect">
            <a:avLst/>
          </a:prstGeom>
          <a:noFill/>
          <a:ln>
            <a:noFill/>
          </a:ln>
        </p:spPr>
      </p:pic>
      <p:cxnSp>
        <p:nvCxnSpPr>
          <p:cNvPr id="469" name="Google Shape;469;p80"/>
          <p:cNvCxnSpPr/>
          <p:nvPr/>
        </p:nvCxnSpPr>
        <p:spPr>
          <a:xfrm>
            <a:off x="6330575" y="1745874"/>
            <a:ext cx="5211000" cy="0"/>
          </a:xfrm>
          <a:prstGeom prst="straightConnector1">
            <a:avLst/>
          </a:prstGeom>
          <a:noFill/>
          <a:ln w="114300" cap="flat" cmpd="sng">
            <a:solidFill>
              <a:srgbClr val="8D78C1"/>
            </a:solidFill>
            <a:prstDash val="solid"/>
            <a:round/>
            <a:headEnd type="none" w="sm" len="sm"/>
            <a:tailEnd type="none" w="sm" len="sm"/>
          </a:ln>
        </p:spPr>
      </p:cxnSp>
      <p:sp>
        <p:nvSpPr>
          <p:cNvPr id="470" name="Google Shape;470;p80"/>
          <p:cNvSpPr/>
          <p:nvPr/>
        </p:nvSpPr>
        <p:spPr>
          <a:xfrm>
            <a:off x="715597" y="1691115"/>
            <a:ext cx="4890900" cy="10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75" b="0" i="0" u="none" strike="noStrike" cap="none">
              <a:solidFill>
                <a:schemeClr val="lt1"/>
              </a:solidFill>
              <a:latin typeface="Arial"/>
              <a:ea typeface="Arial"/>
              <a:cs typeface="Arial"/>
              <a:sym typeface="Arial"/>
            </a:endParaRPr>
          </a:p>
        </p:txBody>
      </p:sp>
      <p:sp>
        <p:nvSpPr>
          <p:cNvPr id="471" name="Google Shape;471;p80"/>
          <p:cNvSpPr txBox="1"/>
          <p:nvPr/>
        </p:nvSpPr>
        <p:spPr>
          <a:xfrm>
            <a:off x="397783" y="5761742"/>
            <a:ext cx="1443300" cy="23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DB6A"/>
              </a:buClr>
              <a:buSzPts val="2000"/>
              <a:buFont typeface="Arial"/>
              <a:buNone/>
            </a:pPr>
            <a:r>
              <a:rPr lang="en-US" sz="1800" b="1" i="0" u="none" strike="noStrike" cap="none">
                <a:solidFill>
                  <a:schemeClr val="lt1"/>
                </a:solidFill>
                <a:latin typeface="Calibri"/>
                <a:ea typeface="Calibri"/>
                <a:cs typeface="Calibri"/>
                <a:sym typeface="Calibri"/>
              </a:rPr>
              <a:t>Trusted by:</a:t>
            </a:r>
            <a:endParaRPr sz="1000" b="1"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1"/>
          <p:cNvSpPr txBox="1">
            <a:spLocks noGrp="1"/>
          </p:cNvSpPr>
          <p:nvPr>
            <p:ph type="title"/>
          </p:nvPr>
        </p:nvSpPr>
        <p:spPr>
          <a:xfrm>
            <a:off x="378800" y="410633"/>
            <a:ext cx="3306300" cy="56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b="0" dirty="0">
                <a:latin typeface="Calibri"/>
                <a:ea typeface="Calibri"/>
                <a:cs typeface="Calibri"/>
                <a:sym typeface="Calibri"/>
              </a:rPr>
              <a:t>Faculty Accomplishments by Watermark</a:t>
            </a:r>
            <a:endParaRPr sz="3400" b="0" dirty="0">
              <a:latin typeface="Calibri"/>
              <a:ea typeface="Calibri"/>
              <a:cs typeface="Calibri"/>
              <a:sym typeface="Calibri"/>
            </a:endParaRPr>
          </a:p>
        </p:txBody>
      </p:sp>
      <p:sp>
        <p:nvSpPr>
          <p:cNvPr id="478" name="Google Shape;478;p81"/>
          <p:cNvSpPr txBox="1">
            <a:spLocks noGrp="1"/>
          </p:cNvSpPr>
          <p:nvPr>
            <p:ph type="body" idx="1"/>
          </p:nvPr>
        </p:nvSpPr>
        <p:spPr>
          <a:xfrm>
            <a:off x="4223350" y="236825"/>
            <a:ext cx="7884300" cy="63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Faculty Accomplishments is a streamlined system for managing and reporting on faculty activity information for accreditation, annual review, promotion and tenure, and more.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dirty="0">
                <a:solidFill>
                  <a:schemeClr val="dk1"/>
                </a:solidFill>
                <a:latin typeface="Calibri"/>
                <a:ea typeface="Calibri"/>
                <a:cs typeface="Calibri"/>
                <a:sym typeface="Calibri"/>
              </a:rPr>
              <a:t>Save time and energy by ensuring that accurate data on faculty’s teaching, research publications, professional development, and service activities is always at your fingertips.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dirty="0">
                <a:solidFill>
                  <a:schemeClr val="dk1"/>
                </a:solidFill>
                <a:latin typeface="Calibri"/>
                <a:ea typeface="Calibri"/>
                <a:cs typeface="Calibri"/>
                <a:sym typeface="Calibri"/>
              </a:rPr>
              <a:t>Faculty Accomplishments by Watermark makes it easy to: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Quickly generate reports for institutional leaders and external stakeholders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Track teaching, research, and service activity while managing faculty workloads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Create customized CVs for faculty from every discipline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Import data from existing campus systems, including information on courses taught and grants </a:t>
            </a:r>
            <a:endParaRPr sz="1600" dirty="0">
              <a:solidFill>
                <a:schemeClr val="dk1"/>
              </a:solidFill>
              <a:latin typeface="Calibri"/>
              <a:ea typeface="Calibri"/>
              <a:cs typeface="Calibri"/>
              <a:sym typeface="Calibri"/>
            </a:endParaRPr>
          </a:p>
          <a:p>
            <a:pPr marL="457200" lvl="0" indent="-330200" algn="l" rtl="0">
              <a:spcBef>
                <a:spcPts val="1000"/>
              </a:spcBef>
              <a:spcAft>
                <a:spcPts val="1000"/>
              </a:spcAft>
              <a:buClr>
                <a:schemeClr val="dk1"/>
              </a:buClr>
              <a:buSzPts val="1600"/>
              <a:buFont typeface="Calibri"/>
              <a:buChar char="●"/>
            </a:pPr>
            <a:r>
              <a:rPr lang="en-US" sz="1600" dirty="0">
                <a:solidFill>
                  <a:schemeClr val="dk1"/>
                </a:solidFill>
                <a:latin typeface="Calibri"/>
                <a:ea typeface="Calibri"/>
                <a:cs typeface="Calibri"/>
                <a:sym typeface="Calibri"/>
              </a:rPr>
              <a:t>Publish up-to-date faculty profiles on your campus website </a:t>
            </a:r>
            <a:endParaRPr sz="1600" dirty="0">
              <a:latin typeface="Calibri"/>
              <a:ea typeface="Calibri"/>
              <a:cs typeface="Calibri"/>
              <a:sym typeface="Calibri"/>
            </a:endParaRPr>
          </a:p>
        </p:txBody>
      </p:sp>
      <p:pic>
        <p:nvPicPr>
          <p:cNvPr id="479" name="Google Shape;479;p81" title="Decorative"/>
          <p:cNvPicPr preferRelativeResize="0"/>
          <p:nvPr/>
        </p:nvPicPr>
        <p:blipFill>
          <a:blip r:embed="rId3">
            <a:alphaModFix/>
          </a:blip>
          <a:stretch>
            <a:fillRect/>
          </a:stretch>
        </p:blipFill>
        <p:spPr>
          <a:xfrm>
            <a:off x="10068125" y="5156300"/>
            <a:ext cx="1812900" cy="145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3"/>
        <p:cNvGrpSpPr/>
        <p:nvPr/>
      </p:nvGrpSpPr>
      <p:grpSpPr>
        <a:xfrm>
          <a:off x="0" y="0"/>
          <a:ext cx="0" cy="0"/>
          <a:chOff x="0" y="0"/>
          <a:chExt cx="0" cy="0"/>
        </a:xfrm>
      </p:grpSpPr>
      <p:sp>
        <p:nvSpPr>
          <p:cNvPr id="484" name="Google Shape;484;p82"/>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485" name="Google Shape;485;p82"/>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Campus Goals and Expectations	</a:t>
            </a:r>
            <a:endParaRPr>
              <a:solidFill>
                <a:srgbClr val="CAC0E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p:nvPr>
        </p:nvSpPr>
        <p:spPr>
          <a:xfrm>
            <a:off x="485489" y="309161"/>
            <a:ext cx="106653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libri"/>
                <a:ea typeface="Calibri"/>
                <a:cs typeface="Calibri"/>
                <a:sym typeface="Calibri"/>
              </a:rPr>
              <a:t>Future Faculty Accomplishments Campus Vision </a:t>
            </a:r>
            <a:endParaRPr sz="3100" b="1" dirty="0">
              <a:latin typeface="Calibri"/>
              <a:ea typeface="Calibri"/>
              <a:cs typeface="Calibri"/>
              <a:sym typeface="Calibri"/>
            </a:endParaRPr>
          </a:p>
        </p:txBody>
      </p:sp>
      <p:graphicFrame>
        <p:nvGraphicFramePr>
          <p:cNvPr id="492" name="Google Shape;492;p83"/>
          <p:cNvGraphicFramePr/>
          <p:nvPr>
            <p:extLst>
              <p:ext uri="{D42A27DB-BD31-4B8C-83A1-F6EECF244321}">
                <p14:modId xmlns:p14="http://schemas.microsoft.com/office/powerpoint/2010/main" val="3739613475"/>
              </p:ext>
            </p:extLst>
          </p:nvPr>
        </p:nvGraphicFramePr>
        <p:xfrm>
          <a:off x="485500" y="979250"/>
          <a:ext cx="10776975" cy="1845250"/>
        </p:xfrm>
        <a:graphic>
          <a:graphicData uri="http://schemas.openxmlformats.org/drawingml/2006/table">
            <a:tbl>
              <a:tblPr>
                <a:noFill/>
                <a:tableStyleId>{88D2C783-E4A0-435C-A7AB-759DB8BD7FA6}</a:tableStyleId>
              </a:tblPr>
              <a:tblGrid>
                <a:gridCol w="3592325">
                  <a:extLst>
                    <a:ext uri="{9D8B030D-6E8A-4147-A177-3AD203B41FA5}">
                      <a16:colId xmlns:a16="http://schemas.microsoft.com/office/drawing/2014/main" val="20000"/>
                    </a:ext>
                  </a:extLst>
                </a:gridCol>
                <a:gridCol w="3592325">
                  <a:extLst>
                    <a:ext uri="{9D8B030D-6E8A-4147-A177-3AD203B41FA5}">
                      <a16:colId xmlns:a16="http://schemas.microsoft.com/office/drawing/2014/main" val="20001"/>
                    </a:ext>
                  </a:extLst>
                </a:gridCol>
                <a:gridCol w="3592325">
                  <a:extLst>
                    <a:ext uri="{9D8B030D-6E8A-4147-A177-3AD203B41FA5}">
                      <a16:colId xmlns:a16="http://schemas.microsoft.com/office/drawing/2014/main" val="20002"/>
                    </a:ext>
                  </a:extLst>
                </a:gridCol>
              </a:tblGrid>
              <a:tr h="4517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dirty="0">
                          <a:solidFill>
                            <a:srgbClr val="FFFFFF"/>
                          </a:solidFill>
                          <a:latin typeface="Calibri"/>
                          <a:ea typeface="Calibri"/>
                          <a:cs typeface="Calibri"/>
                          <a:sym typeface="Calibri"/>
                        </a:rPr>
                        <a:t>Faculty involved in Faculty Accomplishments Launch</a:t>
                      </a:r>
                      <a:endParaRPr sz="1500" b="1" u="none" strike="noStrike" cap="none" dirty="0">
                        <a:solidFill>
                          <a:srgbClr val="FFFFFF"/>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a:solidFill>
                            <a:srgbClr val="FFFFFF"/>
                          </a:solidFill>
                          <a:latin typeface="Calibri"/>
                          <a:ea typeface="Calibri"/>
                          <a:cs typeface="Calibri"/>
                          <a:sym typeface="Calibri"/>
                        </a:rPr>
                        <a:t>Status</a:t>
                      </a:r>
                      <a:endParaRPr sz="15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a:solidFill>
                            <a:srgbClr val="FFFFFF"/>
                          </a:solidFill>
                          <a:latin typeface="Calibri"/>
                          <a:ea typeface="Calibri"/>
                          <a:cs typeface="Calibri"/>
                          <a:sym typeface="Calibri"/>
                        </a:rPr>
                        <a:t>Projected Timeline</a:t>
                      </a:r>
                      <a:endParaRPr sz="15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02600">
                <a:tc>
                  <a:txBody>
                    <a:bodyPr/>
                    <a:lstStyle/>
                    <a:p>
                      <a:pPr marL="0" lvl="0" indent="0" algn="l" rtl="0">
                        <a:spcBef>
                          <a:spcPts val="0"/>
                        </a:spcBef>
                        <a:spcAft>
                          <a:spcPts val="0"/>
                        </a:spcAft>
                        <a:buNone/>
                      </a:pPr>
                      <a:r>
                        <a:rPr lang="en-US" sz="1500" dirty="0">
                          <a:solidFill>
                            <a:schemeClr val="accent6"/>
                          </a:solidFill>
                          <a:latin typeface="Calibri"/>
                          <a:ea typeface="Calibri"/>
                          <a:cs typeface="Calibri"/>
                          <a:sym typeface="Calibri"/>
                        </a:rPr>
                        <a:t>Fall 2022 – Business department pilot</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US" sz="1500" dirty="0">
                          <a:solidFill>
                            <a:schemeClr val="accent6"/>
                          </a:solidFill>
                          <a:latin typeface="Calibri"/>
                          <a:ea typeface="Calibri"/>
                          <a:cs typeface="Calibri"/>
                          <a:sym typeface="Calibri"/>
                        </a:rPr>
                        <a:t>Will launch November 26th, 2022</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602600">
                <a:tc>
                  <a:txBody>
                    <a:bodyPr/>
                    <a:lstStyle/>
                    <a:p>
                      <a:pPr marL="0" lvl="0" indent="0" algn="l" rtl="0">
                        <a:spcBef>
                          <a:spcPts val="0"/>
                        </a:spcBef>
                        <a:spcAft>
                          <a:spcPts val="0"/>
                        </a:spcAft>
                        <a:buNone/>
                      </a:pPr>
                      <a:r>
                        <a:rPr lang="en-US" sz="1500" dirty="0">
                          <a:solidFill>
                            <a:schemeClr val="accent6"/>
                          </a:solidFill>
                          <a:latin typeface="Calibri"/>
                          <a:ea typeface="Calibri"/>
                          <a:cs typeface="Calibri"/>
                          <a:sym typeface="Calibri"/>
                        </a:rPr>
                        <a:t>Spring 2023 – All departments</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US" sz="1500" dirty="0">
                          <a:solidFill>
                            <a:schemeClr val="accent6"/>
                          </a:solidFill>
                          <a:latin typeface="Calibri"/>
                          <a:ea typeface="Calibri"/>
                          <a:cs typeface="Calibri"/>
                          <a:sym typeface="Calibri"/>
                        </a:rPr>
                        <a:t>Will launch February 20, 2023</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93" name="Google Shape;493;p83"/>
          <p:cNvPicPr preferRelativeResize="0"/>
          <p:nvPr/>
        </p:nvPicPr>
        <p:blipFill>
          <a:blip r:embed="rId3">
            <a:alphaModFix/>
          </a:blip>
          <a:stretch>
            <a:fillRect/>
          </a:stretch>
        </p:blipFill>
        <p:spPr>
          <a:xfrm rot="-1383269">
            <a:off x="3424443" y="3672676"/>
            <a:ext cx="4787415" cy="2406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Campus Expectations of Faculty</a:t>
            </a:r>
            <a:endParaRPr sz="3200" i="0" u="none" strike="noStrike" cap="none">
              <a:solidFill>
                <a:srgbClr val="6E41A9"/>
              </a:solidFill>
              <a:latin typeface="Calibri"/>
              <a:ea typeface="Calibri"/>
              <a:cs typeface="Calibri"/>
              <a:sym typeface="Calibri"/>
            </a:endParaRPr>
          </a:p>
        </p:txBody>
      </p:sp>
      <p:sp>
        <p:nvSpPr>
          <p:cNvPr id="499" name="Google Shape;499;p84"/>
          <p:cNvSpPr txBox="1"/>
          <p:nvPr/>
        </p:nvSpPr>
        <p:spPr>
          <a:xfrm>
            <a:off x="687150" y="1199150"/>
            <a:ext cx="10751700" cy="49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Calibri"/>
                <a:ea typeface="Calibri"/>
                <a:cs typeface="Calibri"/>
                <a:sym typeface="Calibri"/>
              </a:rPr>
              <a:t>INSERT YOUR CAMPUS EXPECTATIONS HERE</a:t>
            </a:r>
            <a:endParaRPr sz="3600" b="1" dirty="0">
              <a:latin typeface="Calibri"/>
              <a:ea typeface="Calibri"/>
              <a:cs typeface="Calibri"/>
              <a:sym typeface="Calibri"/>
            </a:endParaRPr>
          </a:p>
          <a:p>
            <a:pPr marL="0" lvl="0" indent="0" algn="l" rtl="0">
              <a:spcBef>
                <a:spcPts val="0"/>
              </a:spcBef>
              <a:spcAft>
                <a:spcPts val="0"/>
              </a:spcAft>
              <a:buNone/>
            </a:pPr>
            <a:endParaRPr sz="3600" b="1"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Example:</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Faculty are expected to log into </a:t>
            </a:r>
            <a:r>
              <a:rPr lang="en-US" sz="2000" dirty="0">
                <a:solidFill>
                  <a:schemeClr val="dk1"/>
                </a:solidFill>
                <a:latin typeface="Calibri"/>
                <a:ea typeface="Calibri"/>
                <a:cs typeface="Calibri"/>
                <a:sym typeface="Calibri"/>
              </a:rPr>
              <a:t>Faculty Accomplishments</a:t>
            </a:r>
            <a:r>
              <a:rPr lang="en-US" sz="2000" dirty="0">
                <a:latin typeface="Calibri"/>
                <a:ea typeface="Calibri"/>
                <a:cs typeface="Calibri"/>
                <a:sym typeface="Calibri"/>
              </a:rPr>
              <a:t>, using the SSO link provided, to update faculty credentials at least once yearly, prior to xx/xx/</a:t>
            </a:r>
            <a:r>
              <a:rPr lang="en-US" sz="2000" dirty="0" err="1">
                <a:latin typeface="Calibri"/>
                <a:ea typeface="Calibri"/>
                <a:cs typeface="Calibri"/>
                <a:sym typeface="Calibri"/>
              </a:rPr>
              <a:t>xxxx</a:t>
            </a:r>
            <a:r>
              <a:rPr lang="en-US" sz="2000" dirty="0">
                <a:latin typeface="Calibri"/>
                <a:ea typeface="Calibri"/>
                <a:cs typeface="Calibri"/>
                <a:sym typeface="Calibri"/>
              </a:rPr>
              <a:t>.</a:t>
            </a:r>
            <a:endParaRPr sz="2000" dirty="0">
              <a:latin typeface="Calibri"/>
              <a:ea typeface="Calibri"/>
              <a:cs typeface="Calibri"/>
              <a:sym typeface="Calibri"/>
            </a:endParaRPr>
          </a:p>
          <a:p>
            <a:pPr marL="457200" lvl="0" indent="0" algn="l" rtl="0">
              <a:spcBef>
                <a:spcPts val="0"/>
              </a:spcBef>
              <a:spcAft>
                <a:spcPts val="0"/>
              </a:spcAft>
              <a:buNone/>
            </a:pP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itle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cific Content">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atermark">
  <a:themeElements>
    <a:clrScheme name="Watermark">
      <a:dk1>
        <a:srgbClr val="000000"/>
      </a:dk1>
      <a:lt1>
        <a:srgbClr val="FFFFFF"/>
      </a:lt1>
      <a:dk2>
        <a:srgbClr val="2A1B43"/>
      </a:dk2>
      <a:lt2>
        <a:srgbClr val="EEEEEE"/>
      </a:lt2>
      <a:accent1>
        <a:srgbClr val="592A98"/>
      </a:accent1>
      <a:accent2>
        <a:srgbClr val="555191"/>
      </a:accent2>
      <a:accent3>
        <a:srgbClr val="8885C3"/>
      </a:accent3>
      <a:accent4>
        <a:srgbClr val="C1B3DD"/>
      </a:accent4>
      <a:accent5>
        <a:srgbClr val="FF8E6C"/>
      </a:accent5>
      <a:accent6>
        <a:srgbClr val="4FC9D2"/>
      </a:accent6>
      <a:hlink>
        <a:srgbClr val="C9D716"/>
      </a:hlink>
      <a:folHlink>
        <a:srgbClr val="FFC6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1424</Words>
  <Application>Microsoft Office PowerPoint</Application>
  <PresentationFormat>Widescreen</PresentationFormat>
  <Paragraphs>200</Paragraphs>
  <Slides>21</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21</vt:i4>
      </vt:variant>
    </vt:vector>
  </HeadingPairs>
  <TitlesOfParts>
    <vt:vector size="38" baseType="lpstr">
      <vt:lpstr>Barlow Light</vt:lpstr>
      <vt:lpstr>Barlow Medium</vt:lpstr>
      <vt:lpstr>Noto Sans Symbols</vt:lpstr>
      <vt:lpstr>Georgia</vt:lpstr>
      <vt:lpstr>Arial</vt:lpstr>
      <vt:lpstr>Courier New</vt:lpstr>
      <vt:lpstr>Merriweather Sans</vt:lpstr>
      <vt:lpstr>Barlow</vt:lpstr>
      <vt:lpstr>Calibri</vt:lpstr>
      <vt:lpstr>Title Slides</vt:lpstr>
      <vt:lpstr>Standard Slide Types</vt:lpstr>
      <vt:lpstr>Specific Content</vt:lpstr>
      <vt:lpstr>1_Agenda Slides</vt:lpstr>
      <vt:lpstr>1_Agenda Slides</vt:lpstr>
      <vt:lpstr>2_Standard Slide Types</vt:lpstr>
      <vt:lpstr>Watermark</vt:lpstr>
      <vt:lpstr>Standard Slide Types</vt:lpstr>
      <vt:lpstr>HOW TO USE THIS DECK:</vt:lpstr>
      <vt:lpstr>Faculty Accomplishments:  Faculty &amp; Staff Essential Skills Training</vt:lpstr>
      <vt:lpstr>Agenda</vt:lpstr>
      <vt:lpstr>PowerPoint Presentation</vt:lpstr>
      <vt:lpstr>PowerPoint Presentation</vt:lpstr>
      <vt:lpstr>Faculty Accomplishments by Watermark</vt:lpstr>
      <vt:lpstr>PowerPoint Presentation</vt:lpstr>
      <vt:lpstr>Future Faculty Accomplishments Campus Vision </vt:lpstr>
      <vt:lpstr>Campus Expectations of Faculty</vt:lpstr>
      <vt:lpstr>PowerPoint Presentation</vt:lpstr>
      <vt:lpstr>Logging into Faculty Accomplishments is Easy!</vt:lpstr>
      <vt:lpstr>Tips and Reminders for Logging In</vt:lpstr>
      <vt:lpstr>Navigation Bar</vt:lpstr>
      <vt:lpstr>Activities Screen</vt:lpstr>
      <vt:lpstr>Activities Overview</vt:lpstr>
      <vt:lpstr>Importing Data</vt:lpstr>
      <vt:lpstr>Reports: Creating a CV</vt:lpstr>
      <vt:lpstr>Self-Service Reports: Rapid Reports</vt:lpstr>
      <vt:lpstr>CV Import Tool</vt:lpstr>
      <vt:lpstr>Help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cp:lastModifiedBy>Elisa Ramos</cp:lastModifiedBy>
  <cp:revision>1</cp:revision>
  <dcterms:modified xsi:type="dcterms:W3CDTF">2022-04-12T19:53:53Z</dcterms:modified>
</cp:coreProperties>
</file>