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 id="2147483716" r:id="rId2"/>
    <p:sldMasterId id="2147483717" r:id="rId3"/>
    <p:sldMasterId id="2147483718" r:id="rId4"/>
    <p:sldMasterId id="2147483719" r:id="rId5"/>
    <p:sldMasterId id="2147483720" r:id="rId6"/>
    <p:sldMasterId id="2147483721" r:id="rId7"/>
    <p:sldMasterId id="2147483722" r:id="rId8"/>
  </p:sldMasterIdLst>
  <p:notesMasterIdLst>
    <p:notesMasterId r:id="rId27"/>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x="12192000" cy="6858000"/>
  <p:notesSz cx="6858000" cy="9144000"/>
  <p:embeddedFontLst>
    <p:embeddedFont>
      <p:font typeface="Barlow" panose="00000500000000000000" pitchFamily="2" charset="0"/>
      <p:regular r:id="rId28"/>
      <p:bold r:id="rId29"/>
      <p:italic r:id="rId30"/>
      <p:boldItalic r:id="rId31"/>
    </p:embeddedFont>
    <p:embeddedFont>
      <p:font typeface="Barlow Light" panose="00000400000000000000" pitchFamily="2" charset="0"/>
      <p:regular r:id="rId32"/>
      <p:italic r:id="rId33"/>
    </p:embeddedFont>
    <p:embeddedFont>
      <p:font typeface="Calibri" panose="020F0502020204030204" pitchFamily="34" charset="0"/>
      <p:regular r:id="rId34"/>
      <p:bold r:id="rId35"/>
      <p:italic r:id="rId36"/>
      <p:boldItalic r:id="rId37"/>
    </p:embeddedFont>
    <p:embeddedFont>
      <p:font typeface="Merriweather Sans"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326BF-2339-4177-823D-93BA274A1F77}">
  <a:tblStyle styleId="{CCB326BF-2339-4177-823D-93BA274A1F7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6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9cde6e2aca_0_7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9cde6e2aca_0_7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db7720d9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9db7720d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a04ea7365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a04ea736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ab02abb9c0_0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ab02abb9c0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482e6578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gb482e6578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355bc6c8d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b355bc6c8d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b355bc6c8d_0_1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b355bc6c8d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b074547ad7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b074547ad7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b074547ad7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9bb6e9c0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9bb6e9c0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9cde6e2aca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9cde6e2aca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9cde6e2aca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cde6e2aca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9cde6e2aca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2A1B43"/>
              </a:solidFill>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47" name="Google Shape;447;g9cde6e2aca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b355bc6c8d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b355bc6c8d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endParaRPr/>
          </a:p>
        </p:txBody>
      </p:sp>
      <p:sp>
        <p:nvSpPr>
          <p:cNvPr id="460" name="Google Shape;460;gb355bc6c8d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9cde6e2aca_0_6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100"/>
          </a:p>
        </p:txBody>
      </p:sp>
      <p:sp>
        <p:nvSpPr>
          <p:cNvPr id="466" name="Google Shape;466;g9cde6e2aca_0_6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9cde6e2aca_0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9cde6e2aca_0_5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i="1"/>
              <a:t>Please insert a slide with your campus goals if you would like to explicitly outline your goals with your End Users.</a:t>
            </a:r>
            <a:endParaRPr i="1"/>
          </a:p>
        </p:txBody>
      </p:sp>
      <p:sp>
        <p:nvSpPr>
          <p:cNvPr id="473" name="Google Shape;473;g9cde6e2aca_0_5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Please provide your expectations for your End Users.  We’ve provided a few examples for you.</a:t>
            </a:r>
            <a:endParaRPr i="1"/>
          </a:p>
        </p:txBody>
      </p:sp>
      <p:sp>
        <p:nvSpPr>
          <p:cNvPr id="480" name="Google Shape;4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9cde6e2aca_0_7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CSM Leads</a:t>
            </a:r>
            <a:endParaRPr sz="1100"/>
          </a:p>
        </p:txBody>
      </p:sp>
      <p:sp>
        <p:nvSpPr>
          <p:cNvPr id="486" name="Google Shape;486;g9cde6e2aca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op">
  <p:cSld name="Title Top">
    <p:spTree>
      <p:nvGrpSpPr>
        <p:cNvPr id="1" name="Shape 11"/>
        <p:cNvGrpSpPr/>
        <p:nvPr/>
      </p:nvGrpSpPr>
      <p:grpSpPr>
        <a:xfrm>
          <a:off x="0" y="0"/>
          <a:ext cx="0" cy="0"/>
          <a:chOff x="0" y="0"/>
          <a:chExt cx="0" cy="0"/>
        </a:xfrm>
      </p:grpSpPr>
      <p:sp>
        <p:nvSpPr>
          <p:cNvPr id="12" name="Google Shape;12;p2"/>
          <p:cNvSpPr/>
          <p:nvPr/>
        </p:nvSpPr>
        <p:spPr>
          <a:xfrm>
            <a:off x="0" y="0"/>
            <a:ext cx="12192000" cy="4666891"/>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2"/>
          <p:cNvPicPr preferRelativeResize="0"/>
          <p:nvPr/>
        </p:nvPicPr>
        <p:blipFill rotWithShape="1">
          <a:blip r:embed="rId2">
            <a:alphaModFix/>
          </a:blip>
          <a:srcRect t="38211" b="43252"/>
          <a:stretch/>
        </p:blipFill>
        <p:spPr>
          <a:xfrm>
            <a:off x="7636566" y="5372204"/>
            <a:ext cx="4303643" cy="797749"/>
          </a:xfrm>
          <a:prstGeom prst="rect">
            <a:avLst/>
          </a:prstGeom>
          <a:noFill/>
          <a:ln>
            <a:noFill/>
          </a:ln>
        </p:spPr>
      </p:pic>
      <p:sp>
        <p:nvSpPr>
          <p:cNvPr id="14" name="Google Shape;14;p2"/>
          <p:cNvSpPr txBox="1">
            <a:spLocks noGrp="1"/>
          </p:cNvSpPr>
          <p:nvPr>
            <p:ph type="title"/>
          </p:nvPr>
        </p:nvSpPr>
        <p:spPr>
          <a:xfrm>
            <a:off x="1524000" y="2430488"/>
            <a:ext cx="9144000" cy="131178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1524001" y="683000"/>
            <a:ext cx="9144000" cy="33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1524001" y="980814"/>
            <a:ext cx="9144000" cy="34919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2"/>
          <p:cNvSpPr>
            <a:spLocks noGrp="1"/>
          </p:cNvSpPr>
          <p:nvPr>
            <p:ph type="pic" idx="2"/>
          </p:nvPr>
        </p:nvSpPr>
        <p:spPr>
          <a:xfrm>
            <a:off x="482158" y="1614489"/>
            <a:ext cx="7100215" cy="4570412"/>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body" idx="1"/>
          </p:nvPr>
        </p:nvSpPr>
        <p:spPr>
          <a:xfrm>
            <a:off x="7788717" y="2273300"/>
            <a:ext cx="3361798"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66"/>
        <p:cNvGrpSpPr/>
        <p:nvPr/>
      </p:nvGrpSpPr>
      <p:grpSpPr>
        <a:xfrm>
          <a:off x="0" y="0"/>
          <a:ext cx="0" cy="0"/>
          <a:chOff x="0" y="0"/>
          <a:chExt cx="0" cy="0"/>
        </a:xfrm>
      </p:grpSpPr>
      <p:pic>
        <p:nvPicPr>
          <p:cNvPr id="67" name="Google Shape;67;p13"/>
          <p:cNvPicPr preferRelativeResize="0"/>
          <p:nvPr/>
        </p:nvPicPr>
        <p:blipFill rotWithShape="1">
          <a:blip r:embed="rId2">
            <a:alphaModFix/>
          </a:blip>
          <a:srcRect r="22775"/>
          <a:stretch/>
        </p:blipFill>
        <p:spPr>
          <a:xfrm>
            <a:off x="4245943" y="0"/>
            <a:ext cx="7946057" cy="6858000"/>
          </a:xfrm>
          <a:prstGeom prst="rect">
            <a:avLst/>
          </a:prstGeom>
          <a:noFill/>
          <a:ln>
            <a:noFill/>
          </a:ln>
        </p:spPr>
      </p:pic>
      <p:sp>
        <p:nvSpPr>
          <p:cNvPr id="68" name="Google Shape;68;p13"/>
          <p:cNvSpPr txBox="1">
            <a:spLocks noGrp="1"/>
          </p:cNvSpPr>
          <p:nvPr>
            <p:ph type="title"/>
          </p:nvPr>
        </p:nvSpPr>
        <p:spPr>
          <a:xfrm>
            <a:off x="485488" y="419386"/>
            <a:ext cx="6488628"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3"/>
          <p:cNvSpPr txBox="1">
            <a:spLocks noGrp="1"/>
          </p:cNvSpPr>
          <p:nvPr>
            <p:ph type="body" idx="1"/>
          </p:nvPr>
        </p:nvSpPr>
        <p:spPr>
          <a:xfrm>
            <a:off x="485488" y="2289175"/>
            <a:ext cx="3558515"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 name="Google Shape;70;p13"/>
          <p:cNvPicPr preferRelativeResize="0"/>
          <p:nvPr/>
        </p:nvPicPr>
        <p:blipFill rotWithShape="1">
          <a:blip r:embed="rId3">
            <a:alphaModFix/>
          </a:blip>
          <a:srcRect/>
          <a:stretch/>
        </p:blipFill>
        <p:spPr>
          <a:xfrm>
            <a:off x="11297123" y="304429"/>
            <a:ext cx="579917" cy="50674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75"/>
        <p:cNvGrpSpPr/>
        <p:nvPr/>
      </p:nvGrpSpPr>
      <p:grpSpPr>
        <a:xfrm>
          <a:off x="0" y="0"/>
          <a:ext cx="0" cy="0"/>
          <a:chOff x="0" y="0"/>
          <a:chExt cx="0" cy="0"/>
        </a:xfrm>
      </p:grpSpPr>
      <p:sp>
        <p:nvSpPr>
          <p:cNvPr id="76" name="Google Shape;76;p15"/>
          <p:cNvSpPr txBox="1"/>
          <p:nvPr/>
        </p:nvSpPr>
        <p:spPr>
          <a:xfrm>
            <a:off x="4003201" y="2451652"/>
            <a:ext cx="2492057"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4FC9D2"/>
                </a:solidFill>
                <a:latin typeface="Arial"/>
                <a:ea typeface="Arial"/>
                <a:cs typeface="Arial"/>
                <a:sym typeface="Arial"/>
              </a:rPr>
              <a:t>1000+</a:t>
            </a:r>
            <a:endParaRPr/>
          </a:p>
        </p:txBody>
      </p:sp>
      <p:sp>
        <p:nvSpPr>
          <p:cNvPr id="77" name="Google Shape;77;p15"/>
          <p:cNvSpPr txBox="1"/>
          <p:nvPr/>
        </p:nvSpPr>
        <p:spPr>
          <a:xfrm>
            <a:off x="485488" y="2451653"/>
            <a:ext cx="2417494" cy="1808187"/>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400">
                <a:solidFill>
                  <a:srgbClr val="8885C4"/>
                </a:solidFill>
                <a:latin typeface="Arial"/>
                <a:ea typeface="Arial"/>
                <a:cs typeface="Arial"/>
                <a:sym typeface="Arial"/>
              </a:rPr>
              <a:t>We are experts</a:t>
            </a:r>
            <a:endParaRPr/>
          </a:p>
          <a:p>
            <a:pPr marL="0" marR="0" lvl="0" indent="0" algn="l" rtl="0">
              <a:lnSpc>
                <a:spcPct val="168750"/>
              </a:lnSpc>
              <a:spcBef>
                <a:spcPts val="600"/>
              </a:spcBef>
              <a:spcAft>
                <a:spcPts val="0"/>
              </a:spcAft>
              <a:buNone/>
            </a:pPr>
            <a:r>
              <a:rPr lang="en-US" sz="1600">
                <a:solidFill>
                  <a:srgbClr val="555191"/>
                </a:solidFill>
                <a:latin typeface="Arial"/>
                <a:ea typeface="Arial"/>
                <a:cs typeface="Arial"/>
                <a:sym typeface="Arial"/>
              </a:rPr>
              <a:t>committed to supporting universities on their assessment and improvement journeys</a:t>
            </a:r>
            <a:endParaRPr/>
          </a:p>
        </p:txBody>
      </p:sp>
      <p:sp>
        <p:nvSpPr>
          <p:cNvPr id="78" name="Google Shape;78;p15"/>
          <p:cNvSpPr txBox="1"/>
          <p:nvPr/>
        </p:nvSpPr>
        <p:spPr>
          <a:xfrm>
            <a:off x="6842809" y="2451652"/>
            <a:ext cx="1590671"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FF8E6C"/>
                </a:solidFill>
                <a:latin typeface="Arial"/>
                <a:ea typeface="Arial"/>
                <a:cs typeface="Arial"/>
                <a:sym typeface="Arial"/>
              </a:rPr>
              <a:t>50+</a:t>
            </a:r>
            <a:endParaRPr/>
          </a:p>
        </p:txBody>
      </p:sp>
      <p:sp>
        <p:nvSpPr>
          <p:cNvPr id="79" name="Google Shape;79;p15"/>
          <p:cNvSpPr txBox="1"/>
          <p:nvPr/>
        </p:nvSpPr>
        <p:spPr>
          <a:xfrm>
            <a:off x="8788484" y="2451652"/>
            <a:ext cx="2054616" cy="1107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200">
                <a:solidFill>
                  <a:srgbClr val="C9D716"/>
                </a:solidFill>
                <a:latin typeface="Arial"/>
                <a:ea typeface="Arial"/>
                <a:cs typeface="Arial"/>
                <a:sym typeface="Arial"/>
              </a:rPr>
              <a:t>300+</a:t>
            </a:r>
            <a:endParaRPr/>
          </a:p>
        </p:txBody>
      </p:sp>
      <p:sp>
        <p:nvSpPr>
          <p:cNvPr id="80" name="Google Shape;80;p15"/>
          <p:cNvSpPr txBox="1"/>
          <p:nvPr/>
        </p:nvSpPr>
        <p:spPr>
          <a:xfrm>
            <a:off x="4129959"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institutions</a:t>
            </a:r>
            <a:endParaRPr/>
          </a:p>
        </p:txBody>
      </p:sp>
      <p:sp>
        <p:nvSpPr>
          <p:cNvPr id="81" name="Google Shape;81;p15"/>
          <p:cNvSpPr txBox="1"/>
          <p:nvPr/>
        </p:nvSpPr>
        <p:spPr>
          <a:xfrm>
            <a:off x="6900384"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years combined</a:t>
            </a:r>
            <a:endParaRPr/>
          </a:p>
        </p:txBody>
      </p:sp>
      <p:sp>
        <p:nvSpPr>
          <p:cNvPr id="82" name="Google Shape;82;p15"/>
          <p:cNvSpPr txBox="1"/>
          <p:nvPr/>
        </p:nvSpPr>
        <p:spPr>
          <a:xfrm>
            <a:off x="8795938" y="3559649"/>
            <a:ext cx="1489599" cy="24622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rgbClr val="2A1B43"/>
                </a:solidFill>
                <a:latin typeface="Arial"/>
                <a:ea typeface="Arial"/>
                <a:cs typeface="Arial"/>
                <a:sym typeface="Arial"/>
              </a:rPr>
              <a:t>employees</a:t>
            </a:r>
            <a:endParaRPr/>
          </a:p>
        </p:txBody>
      </p:sp>
      <p:sp>
        <p:nvSpPr>
          <p:cNvPr id="83" name="Google Shape;83;p15"/>
          <p:cNvSpPr txBox="1"/>
          <p:nvPr/>
        </p:nvSpPr>
        <p:spPr>
          <a:xfrm>
            <a:off x="493842" y="449201"/>
            <a:ext cx="1706593"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0" i="0">
                <a:solidFill>
                  <a:srgbClr val="6E41A9"/>
                </a:solidFill>
                <a:latin typeface="Arial"/>
                <a:ea typeface="Arial"/>
                <a:cs typeface="Arial"/>
                <a:sym typeface="Arial"/>
              </a:rPr>
              <a:t>About us</a:t>
            </a:r>
            <a:endParaRPr/>
          </a:p>
        </p:txBody>
      </p:sp>
      <p:sp>
        <p:nvSpPr>
          <p:cNvPr id="84" name="Google Shape;84;p15"/>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85" name="Google Shape;85;p15"/>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bout Us">
  <p:cSld name="1_About Us">
    <p:spTree>
      <p:nvGrpSpPr>
        <p:cNvPr id="1" name="Shape 86"/>
        <p:cNvGrpSpPr/>
        <p:nvPr/>
      </p:nvGrpSpPr>
      <p:grpSpPr>
        <a:xfrm>
          <a:off x="0" y="0"/>
          <a:ext cx="0" cy="0"/>
          <a:chOff x="0" y="0"/>
          <a:chExt cx="0" cy="0"/>
        </a:xfrm>
      </p:grpSpPr>
      <p:sp>
        <p:nvSpPr>
          <p:cNvPr id="87" name="Google Shape;87;p16"/>
          <p:cNvSpPr txBox="1"/>
          <p:nvPr/>
        </p:nvSpPr>
        <p:spPr>
          <a:xfrm>
            <a:off x="485488" y="2451653"/>
            <a:ext cx="2417494" cy="2154436"/>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r>
              <a:rPr lang="en-US" sz="2400">
                <a:solidFill>
                  <a:srgbClr val="8885C4"/>
                </a:solidFill>
                <a:latin typeface="Arial"/>
                <a:ea typeface="Arial"/>
                <a:cs typeface="Arial"/>
                <a:sym typeface="Arial"/>
              </a:rPr>
              <a:t>Subtitle here</a:t>
            </a:r>
            <a:endParaRPr/>
          </a:p>
          <a:p>
            <a:pPr marL="0" marR="0" lvl="0" indent="0" algn="l" rtl="0">
              <a:lnSpc>
                <a:spcPct val="168750"/>
              </a:lnSpc>
              <a:spcBef>
                <a:spcPts val="600"/>
              </a:spcBef>
              <a:spcAft>
                <a:spcPts val="0"/>
              </a:spcAft>
              <a:buNone/>
            </a:pPr>
            <a:r>
              <a:rPr lang="en-US" sz="1600">
                <a:solidFill>
                  <a:srgbClr val="555191"/>
                </a:solidFill>
                <a:latin typeface="Arial"/>
                <a:ea typeface="Arial"/>
                <a:cs typeface="Arial"/>
                <a:sym typeface="Arial"/>
              </a:rPr>
              <a:t>Supporting text here. Etiam aliquot purus ultricies ligula sagittis consectetur. Sed pretium, elit at condementuym finibus. </a:t>
            </a:r>
            <a:endParaRPr/>
          </a:p>
        </p:txBody>
      </p:sp>
      <p:sp>
        <p:nvSpPr>
          <p:cNvPr id="88" name="Google Shape;88;p16"/>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89" name="Google Shape;89;p16"/>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90" name="Google Shape;90;p16"/>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body" idx="1"/>
          </p:nvPr>
        </p:nvSpPr>
        <p:spPr>
          <a:xfrm>
            <a:off x="4068086" y="3525599"/>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6"/>
          <p:cNvSpPr txBox="1">
            <a:spLocks noGrp="1"/>
          </p:cNvSpPr>
          <p:nvPr>
            <p:ph type="body" idx="2"/>
          </p:nvPr>
        </p:nvSpPr>
        <p:spPr>
          <a:xfrm>
            <a:off x="6395407" y="3528871"/>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16"/>
          <p:cNvSpPr txBox="1">
            <a:spLocks noGrp="1"/>
          </p:cNvSpPr>
          <p:nvPr>
            <p:ph type="body" idx="3"/>
          </p:nvPr>
        </p:nvSpPr>
        <p:spPr>
          <a:xfrm>
            <a:off x="8788483" y="3532668"/>
            <a:ext cx="1490472" cy="246888"/>
          </a:xfrm>
          <a:prstGeom prst="rect">
            <a:avLst/>
          </a:prstGeom>
          <a:noFill/>
          <a:ln>
            <a:noFill/>
          </a:ln>
        </p:spPr>
        <p:txBody>
          <a:bodyPr spcFirstLastPara="1" wrap="square" lIns="0" tIns="0" rIns="0" bIns="0" anchor="t" anchorCtr="0">
            <a:noAutofit/>
          </a:bodyPr>
          <a:lstStyle>
            <a:lvl1pPr marL="457200" marR="0" lvl="0"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 name="Google Shape;94;p16"/>
          <p:cNvSpPr txBox="1">
            <a:spLocks noGrp="1"/>
          </p:cNvSpPr>
          <p:nvPr>
            <p:ph type="body" idx="4"/>
          </p:nvPr>
        </p:nvSpPr>
        <p:spPr>
          <a:xfrm>
            <a:off x="4068086" y="2419175"/>
            <a:ext cx="2017404"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4FC9D2"/>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6"/>
          <p:cNvSpPr txBox="1">
            <a:spLocks noGrp="1"/>
          </p:cNvSpPr>
          <p:nvPr>
            <p:ph type="body" idx="5"/>
          </p:nvPr>
        </p:nvSpPr>
        <p:spPr>
          <a:xfrm>
            <a:off x="6408303" y="2415716"/>
            <a:ext cx="2115587"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FF8E6C"/>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6"/>
          <p:cNvSpPr txBox="1">
            <a:spLocks noGrp="1"/>
          </p:cNvSpPr>
          <p:nvPr>
            <p:ph type="body" idx="6"/>
          </p:nvPr>
        </p:nvSpPr>
        <p:spPr>
          <a:xfrm>
            <a:off x="8788483" y="2410460"/>
            <a:ext cx="2373503" cy="1106424"/>
          </a:xfrm>
          <a:prstGeom prst="rect">
            <a:avLst/>
          </a:prstGeom>
          <a:noFill/>
          <a:ln>
            <a:noFill/>
          </a:ln>
        </p:spPr>
        <p:txBody>
          <a:bodyPr spcFirstLastPara="1" wrap="square" lIns="0" tIns="0" rIns="0" bIns="0" anchor="b" anchorCtr="0">
            <a:noAutofit/>
          </a:bodyPr>
          <a:lstStyle>
            <a:lvl1pPr marL="457200" marR="0" lvl="0" indent="-228600" algn="l" rtl="0">
              <a:lnSpc>
                <a:spcPct val="37500"/>
              </a:lnSpc>
              <a:spcBef>
                <a:spcPts val="600"/>
              </a:spcBef>
              <a:spcAft>
                <a:spcPts val="0"/>
              </a:spcAft>
              <a:buClr>
                <a:schemeClr val="lt1"/>
              </a:buClr>
              <a:buSzPts val="7200"/>
              <a:buFont typeface="Arial"/>
              <a:buNone/>
              <a:defRPr sz="7200" b="0" i="0" u="none" strike="noStrike" cap="none">
                <a:solidFill>
                  <a:srgbClr val="C9D716"/>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Our Approach">
  <p:cSld name="1_Our Approach">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7"/>
          <p:cNvSpPr txBox="1"/>
          <p:nvPr/>
        </p:nvSpPr>
        <p:spPr>
          <a:xfrm>
            <a:off x="793656" y="3684230"/>
            <a:ext cx="2386841"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Assessment &amp; Accreditation Planning</a:t>
            </a:r>
            <a:endParaRPr/>
          </a:p>
        </p:txBody>
      </p:sp>
      <p:sp>
        <p:nvSpPr>
          <p:cNvPr id="100" name="Google Shape;100;p17"/>
          <p:cNvSpPr txBox="1"/>
          <p:nvPr/>
        </p:nvSpPr>
        <p:spPr>
          <a:xfrm>
            <a:off x="4608231" y="3690352"/>
            <a:ext cx="2386841"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Learning Outcomes Measurement</a:t>
            </a:r>
            <a:endParaRPr sz="1800">
              <a:solidFill>
                <a:srgbClr val="555191"/>
              </a:solidFill>
              <a:latin typeface="Arial"/>
              <a:ea typeface="Arial"/>
              <a:cs typeface="Arial"/>
              <a:sym typeface="Arial"/>
            </a:endParaRPr>
          </a:p>
        </p:txBody>
      </p:sp>
      <p:sp>
        <p:nvSpPr>
          <p:cNvPr id="101" name="Google Shape;101;p17"/>
          <p:cNvSpPr txBox="1"/>
          <p:nvPr/>
        </p:nvSpPr>
        <p:spPr>
          <a:xfrm>
            <a:off x="8434862" y="3684227"/>
            <a:ext cx="2408579" cy="46487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a:solidFill>
                  <a:srgbClr val="2A1B43"/>
                </a:solidFill>
                <a:latin typeface="Arial"/>
                <a:ea typeface="Arial"/>
                <a:cs typeface="Arial"/>
                <a:sym typeface="Arial"/>
              </a:rPr>
              <a:t> ePortfolios &amp; Student Assessment</a:t>
            </a:r>
            <a:endParaRPr sz="1800">
              <a:solidFill>
                <a:srgbClr val="555191"/>
              </a:solidFill>
              <a:latin typeface="Arial"/>
              <a:ea typeface="Arial"/>
              <a:cs typeface="Arial"/>
              <a:sym typeface="Arial"/>
            </a:endParaRPr>
          </a:p>
        </p:txBody>
      </p:sp>
      <p:sp>
        <p:nvSpPr>
          <p:cNvPr id="102" name="Google Shape;102;p17"/>
          <p:cNvSpPr txBox="1">
            <a:spLocks noGrp="1"/>
          </p:cNvSpPr>
          <p:nvPr>
            <p:ph type="body" idx="1"/>
          </p:nvPr>
        </p:nvSpPr>
        <p:spPr>
          <a:xfrm>
            <a:off x="591765" y="4310036"/>
            <a:ext cx="2790627"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7"/>
          <p:cNvSpPr txBox="1">
            <a:spLocks noGrp="1"/>
          </p:cNvSpPr>
          <p:nvPr>
            <p:ph type="body" idx="2"/>
          </p:nvPr>
        </p:nvSpPr>
        <p:spPr>
          <a:xfrm>
            <a:off x="4465468"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7"/>
          <p:cNvSpPr txBox="1">
            <a:spLocks noGrp="1"/>
          </p:cNvSpPr>
          <p:nvPr>
            <p:ph type="body" idx="3"/>
          </p:nvPr>
        </p:nvSpPr>
        <p:spPr>
          <a:xfrm>
            <a:off x="8280951"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17"/>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06" name="Google Shape;106;p17"/>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pic>
        <p:nvPicPr>
          <p:cNvPr id="107" name="Google Shape;107;p17"/>
          <p:cNvPicPr preferRelativeResize="0"/>
          <p:nvPr/>
        </p:nvPicPr>
        <p:blipFill rotWithShape="1">
          <a:blip r:embed="rId2">
            <a:alphaModFix/>
          </a:blip>
          <a:srcRect/>
          <a:stretch/>
        </p:blipFill>
        <p:spPr>
          <a:xfrm>
            <a:off x="1046783" y="1658202"/>
            <a:ext cx="1865093" cy="1865093"/>
          </a:xfrm>
          <a:prstGeom prst="rect">
            <a:avLst/>
          </a:prstGeom>
          <a:noFill/>
          <a:ln>
            <a:noFill/>
          </a:ln>
        </p:spPr>
      </p:pic>
      <p:pic>
        <p:nvPicPr>
          <p:cNvPr id="108" name="Google Shape;108;p17"/>
          <p:cNvPicPr preferRelativeResize="0"/>
          <p:nvPr/>
        </p:nvPicPr>
        <p:blipFill rotWithShape="1">
          <a:blip r:embed="rId3">
            <a:alphaModFix/>
          </a:blip>
          <a:srcRect/>
          <a:stretch/>
        </p:blipFill>
        <p:spPr>
          <a:xfrm>
            <a:off x="4731526" y="1687480"/>
            <a:ext cx="2039794" cy="1835815"/>
          </a:xfrm>
          <a:prstGeom prst="rect">
            <a:avLst/>
          </a:prstGeom>
          <a:noFill/>
          <a:ln>
            <a:noFill/>
          </a:ln>
        </p:spPr>
      </p:pic>
      <p:pic>
        <p:nvPicPr>
          <p:cNvPr id="109" name="Google Shape;109;p17"/>
          <p:cNvPicPr preferRelativeResize="0"/>
          <p:nvPr/>
        </p:nvPicPr>
        <p:blipFill rotWithShape="1">
          <a:blip r:embed="rId4">
            <a:alphaModFix/>
          </a:blip>
          <a:srcRect/>
          <a:stretch/>
        </p:blipFill>
        <p:spPr>
          <a:xfrm>
            <a:off x="8551124" y="1564842"/>
            <a:ext cx="2176053" cy="19584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r Approach">
  <p:cSld name="Our Approach">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18"/>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13" name="Google Shape;113;p18"/>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114" name="Google Shape;114;p18"/>
          <p:cNvSpPr txBox="1">
            <a:spLocks noGrp="1"/>
          </p:cNvSpPr>
          <p:nvPr>
            <p:ph type="body" idx="1"/>
          </p:nvPr>
        </p:nvSpPr>
        <p:spPr>
          <a:xfrm>
            <a:off x="4468949"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18"/>
          <p:cNvSpPr txBox="1">
            <a:spLocks noGrp="1"/>
          </p:cNvSpPr>
          <p:nvPr>
            <p:ph type="body" idx="2"/>
          </p:nvPr>
        </p:nvSpPr>
        <p:spPr>
          <a:xfrm>
            <a:off x="656947"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8"/>
          <p:cNvSpPr>
            <a:spLocks noGrp="1"/>
          </p:cNvSpPr>
          <p:nvPr>
            <p:ph type="pic" idx="3"/>
          </p:nvPr>
        </p:nvSpPr>
        <p:spPr>
          <a:xfrm>
            <a:off x="933247" y="1564839"/>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18"/>
          <p:cNvSpPr>
            <a:spLocks noGrp="1"/>
          </p:cNvSpPr>
          <p:nvPr>
            <p:ph type="pic" idx="4"/>
          </p:nvPr>
        </p:nvSpPr>
        <p:spPr>
          <a:xfrm>
            <a:off x="4697594" y="1564841"/>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18"/>
          <p:cNvSpPr>
            <a:spLocks noGrp="1"/>
          </p:cNvSpPr>
          <p:nvPr>
            <p:ph type="pic" idx="5"/>
          </p:nvPr>
        </p:nvSpPr>
        <p:spPr>
          <a:xfrm>
            <a:off x="8585322" y="1564840"/>
            <a:ext cx="2107658" cy="1958447"/>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18"/>
          <p:cNvSpPr txBox="1">
            <a:spLocks noGrp="1"/>
          </p:cNvSpPr>
          <p:nvPr>
            <p:ph type="body" idx="6"/>
          </p:nvPr>
        </p:nvSpPr>
        <p:spPr>
          <a:xfrm>
            <a:off x="795528" y="3685032"/>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18"/>
          <p:cNvSpPr txBox="1">
            <a:spLocks noGrp="1"/>
          </p:cNvSpPr>
          <p:nvPr>
            <p:ph type="body" idx="7"/>
          </p:nvPr>
        </p:nvSpPr>
        <p:spPr>
          <a:xfrm>
            <a:off x="4638379" y="3678918"/>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18"/>
          <p:cNvSpPr txBox="1">
            <a:spLocks noGrp="1"/>
          </p:cNvSpPr>
          <p:nvPr>
            <p:ph type="body" idx="8"/>
          </p:nvPr>
        </p:nvSpPr>
        <p:spPr>
          <a:xfrm>
            <a:off x="8445859" y="3676080"/>
            <a:ext cx="2386584" cy="237744"/>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600"/>
              </a:spcBef>
              <a:spcAft>
                <a:spcPts val="0"/>
              </a:spcAft>
              <a:buClr>
                <a:schemeClr val="lt1"/>
              </a:buClr>
              <a:buSzPts val="1800"/>
              <a:buFont typeface="Arial"/>
              <a:buNone/>
              <a:defRPr sz="1800" b="0" i="0" u="none" strike="noStrike" cap="none">
                <a:solidFill>
                  <a:srgbClr val="2A1B43"/>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18"/>
          <p:cNvSpPr txBox="1">
            <a:spLocks noGrp="1"/>
          </p:cNvSpPr>
          <p:nvPr>
            <p:ph type="body" idx="9"/>
          </p:nvPr>
        </p:nvSpPr>
        <p:spPr>
          <a:xfrm>
            <a:off x="8271370" y="4310036"/>
            <a:ext cx="2725445" cy="1865912"/>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6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1pPr>
            <a:lvl2pPr marL="914400" marR="0" lvl="1" indent="-228600" algn="l" rtl="0">
              <a:lnSpc>
                <a:spcPct val="150000"/>
              </a:lnSpc>
              <a:spcBef>
                <a:spcPts val="600"/>
              </a:spcBef>
              <a:spcAft>
                <a:spcPts val="0"/>
              </a:spcAft>
              <a:buClr>
                <a:schemeClr val="lt1"/>
              </a:buClr>
              <a:buSzPts val="1200"/>
              <a:buFont typeface="Arial"/>
              <a:buNone/>
              <a:defRPr sz="1200" b="0" i="0" u="none" strike="noStrike" cap="none">
                <a:solidFill>
                  <a:srgbClr val="2A1B43"/>
                </a:solidFill>
                <a:latin typeface="Arial"/>
                <a:ea typeface="Arial"/>
                <a:cs typeface="Arial"/>
                <a:sym typeface="Arial"/>
              </a:defRPr>
            </a:lvl2pPr>
            <a:lvl3pPr marL="1371600" marR="0" lvl="2" indent="-228600" algn="l" rtl="0">
              <a:lnSpc>
                <a:spcPct val="15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l" rtl="0">
              <a:lnSpc>
                <a:spcPct val="15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l" rtl="0">
              <a:lnSpc>
                <a:spcPct val="150000"/>
              </a:lnSpc>
              <a:spcBef>
                <a:spcPts val="0"/>
              </a:spcBef>
              <a:spcAft>
                <a:spcPts val="0"/>
              </a:spcAft>
              <a:buClr>
                <a:srgbClr val="9A9ACF"/>
              </a:buClr>
              <a:buSzPts val="770"/>
              <a:buFont typeface="Merriweather Sans"/>
              <a:buNone/>
              <a:defRPr sz="11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ralized Process">
  <p:cSld name="Centralized Process">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4830433" y="2289175"/>
            <a:ext cx="6230973"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9"/>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555191"/>
                </a:solidFill>
                <a:latin typeface="Arial"/>
                <a:ea typeface="Arial"/>
                <a:cs typeface="Arial"/>
                <a:sym typeface="Arial"/>
              </a:rPr>
              <a:t>© Watermark 2018</a:t>
            </a:r>
            <a:endParaRPr/>
          </a:p>
        </p:txBody>
      </p:sp>
      <p:sp>
        <p:nvSpPr>
          <p:cNvPr id="126" name="Google Shape;126;p19"/>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127" name="Google Shape;127;p19"/>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19"/>
          <p:cNvSpPr>
            <a:spLocks noGrp="1"/>
          </p:cNvSpPr>
          <p:nvPr>
            <p:ph type="pic" idx="2"/>
          </p:nvPr>
        </p:nvSpPr>
        <p:spPr>
          <a:xfrm>
            <a:off x="493842" y="2285714"/>
            <a:ext cx="3960685" cy="2657883"/>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50000"/>
              </a:lnSpc>
              <a:spcBef>
                <a:spcPts val="600"/>
              </a:spcBef>
              <a:spcAft>
                <a:spcPts val="0"/>
              </a:spcAft>
              <a:buClr>
                <a:schemeClr val="lt1"/>
              </a:buClr>
              <a:buSzPts val="1800"/>
              <a:buFont typeface="Arial"/>
              <a:buNone/>
              <a:defRPr sz="1800" b="0" i="0" u="none" strike="noStrike" cap="none">
                <a:solidFill>
                  <a:srgbClr val="9A9ACF"/>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ho We Serve">
  <p:cSld name="Who We Serve">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0"/>
          <p:cNvSpPr/>
          <p:nvPr/>
        </p:nvSpPr>
        <p:spPr>
          <a:xfrm>
            <a:off x="-991" y="1397000"/>
            <a:ext cx="12196167" cy="5461000"/>
          </a:xfrm>
          <a:prstGeom prst="rect">
            <a:avLst/>
          </a:prstGeom>
          <a:solidFill>
            <a:srgbClr val="2A1B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2" name="Google Shape;132;p20"/>
          <p:cNvPicPr preferRelativeResize="0"/>
          <p:nvPr/>
        </p:nvPicPr>
        <p:blipFill rotWithShape="1">
          <a:blip r:embed="rId2">
            <a:alphaModFix/>
          </a:blip>
          <a:srcRect/>
          <a:stretch/>
        </p:blipFill>
        <p:spPr>
          <a:xfrm>
            <a:off x="901381" y="2099366"/>
            <a:ext cx="10379155" cy="3439708"/>
          </a:xfrm>
          <a:prstGeom prst="rect">
            <a:avLst/>
          </a:prstGeom>
          <a:noFill/>
          <a:ln>
            <a:noFill/>
          </a:ln>
        </p:spPr>
      </p:pic>
      <p:sp>
        <p:nvSpPr>
          <p:cNvPr id="133" name="Google Shape;133;p20"/>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chemeClr val="lt1"/>
                </a:solidFill>
                <a:latin typeface="Arial"/>
                <a:ea typeface="Arial"/>
                <a:cs typeface="Arial"/>
                <a:sym typeface="Arial"/>
              </a:rPr>
              <a:t>‹#›</a:t>
            </a:fld>
            <a:endParaRPr sz="1050">
              <a:solidFill>
                <a:schemeClr val="lt1"/>
              </a:solidFill>
              <a:latin typeface="Arial"/>
              <a:ea typeface="Arial"/>
              <a:cs typeface="Arial"/>
              <a:sym typeface="Arial"/>
            </a:endParaRPr>
          </a:p>
        </p:txBody>
      </p:sp>
      <p:sp>
        <p:nvSpPr>
          <p:cNvPr id="134" name="Google Shape;134;p20"/>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C1B3DD"/>
                </a:solidFill>
                <a:latin typeface="Arial"/>
                <a:ea typeface="Arial"/>
                <a:cs typeface="Arial"/>
                <a:sym typeface="Arial"/>
              </a:rPr>
              <a:t>© Watermark 2018</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amp;A + Thank You">
  <p:cSld name="Q&amp;A + Thank You">
    <p:bg>
      <p:bgPr>
        <a:solidFill>
          <a:srgbClr val="2A1B43"/>
        </a:solidFill>
        <a:effectLst/>
      </p:bgPr>
    </p:bg>
    <p:spTree>
      <p:nvGrpSpPr>
        <p:cNvPr id="1" name="Shape 135"/>
        <p:cNvGrpSpPr/>
        <p:nvPr/>
      </p:nvGrpSpPr>
      <p:grpSpPr>
        <a:xfrm>
          <a:off x="0" y="0"/>
          <a:ext cx="0" cy="0"/>
          <a:chOff x="0" y="0"/>
          <a:chExt cx="0" cy="0"/>
        </a:xfrm>
      </p:grpSpPr>
      <p:sp>
        <p:nvSpPr>
          <p:cNvPr id="136" name="Google Shape;136;p21"/>
          <p:cNvSpPr txBox="1"/>
          <p:nvPr/>
        </p:nvSpPr>
        <p:spPr>
          <a:xfrm>
            <a:off x="1350316" y="4190389"/>
            <a:ext cx="9146382" cy="79242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55191"/>
              </a:buClr>
              <a:buSzPts val="6000"/>
              <a:buFont typeface="Arial"/>
              <a:buNone/>
            </a:pPr>
            <a:r>
              <a:rPr lang="en-US" sz="6000">
                <a:solidFill>
                  <a:srgbClr val="555191"/>
                </a:solidFill>
                <a:latin typeface="Calibri"/>
                <a:ea typeface="Calibri"/>
                <a:cs typeface="Calibri"/>
                <a:sym typeface="Calibri"/>
              </a:rPr>
              <a:t>Q&amp;A</a:t>
            </a:r>
            <a:endParaRPr>
              <a:latin typeface="Calibri"/>
              <a:ea typeface="Calibri"/>
              <a:cs typeface="Calibri"/>
              <a:sym typeface="Calibri"/>
            </a:endParaRPr>
          </a:p>
        </p:txBody>
      </p:sp>
      <p:sp>
        <p:nvSpPr>
          <p:cNvPr id="137" name="Google Shape;137;p21"/>
          <p:cNvSpPr txBox="1"/>
          <p:nvPr/>
        </p:nvSpPr>
        <p:spPr>
          <a:xfrm>
            <a:off x="1350316" y="5101476"/>
            <a:ext cx="9146382" cy="673159"/>
          </a:xfrm>
          <a:prstGeom prst="rect">
            <a:avLst/>
          </a:prstGeom>
          <a:noFill/>
          <a:ln>
            <a:noFill/>
          </a:ln>
        </p:spPr>
        <p:txBody>
          <a:bodyPr spcFirstLastPara="1" wrap="square" lIns="27425" tIns="0" rIns="0" bIns="0" anchor="t" anchorCtr="0">
            <a:noAutofit/>
          </a:bodyPr>
          <a:lstStyle/>
          <a:p>
            <a:pPr marL="0" marR="0" lvl="0" indent="0" algn="l" rtl="0">
              <a:lnSpc>
                <a:spcPct val="90000"/>
              </a:lnSpc>
              <a:spcBef>
                <a:spcPts val="0"/>
              </a:spcBef>
              <a:spcAft>
                <a:spcPts val="0"/>
              </a:spcAft>
              <a:buClr>
                <a:srgbClr val="C1B3DD"/>
              </a:buClr>
              <a:buSzPts val="4000"/>
              <a:buFont typeface="Arial"/>
              <a:buNone/>
            </a:pPr>
            <a:r>
              <a:rPr lang="en-US" sz="4000">
                <a:solidFill>
                  <a:srgbClr val="C1B3DD"/>
                </a:solidFill>
                <a:latin typeface="Calibri"/>
                <a:ea typeface="Calibri"/>
                <a:cs typeface="Calibri"/>
                <a:sym typeface="Calibri"/>
              </a:rPr>
              <a:t>Thank you!</a:t>
            </a:r>
            <a:endParaRPr>
              <a:latin typeface="Calibri"/>
              <a:ea typeface="Calibri"/>
              <a:cs typeface="Calibri"/>
              <a:sym typeface="Calibri"/>
            </a:endParaRPr>
          </a:p>
        </p:txBody>
      </p:sp>
      <p:pic>
        <p:nvPicPr>
          <p:cNvPr id="138" name="Google Shape;138;p21"/>
          <p:cNvPicPr preferRelativeResize="0"/>
          <p:nvPr/>
        </p:nvPicPr>
        <p:blipFill rotWithShape="1">
          <a:blip r:embed="rId2">
            <a:alphaModFix/>
          </a:blip>
          <a:srcRect l="-1" t="-4389" r="-3780" b="-4721"/>
          <a:stretch/>
        </p:blipFill>
        <p:spPr>
          <a:xfrm>
            <a:off x="8714695" y="274320"/>
            <a:ext cx="3384161" cy="3108960"/>
          </a:xfrm>
          <a:prstGeom prst="rect">
            <a:avLst/>
          </a:prstGeom>
          <a:solidFill>
            <a:srgbClr val="2A1B43"/>
          </a:solid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44"/>
        <p:cNvGrpSpPr/>
        <p:nvPr/>
      </p:nvGrpSpPr>
      <p:grpSpPr>
        <a:xfrm>
          <a:off x="0" y="0"/>
          <a:ext cx="0" cy="0"/>
          <a:chOff x="0" y="0"/>
          <a:chExt cx="0" cy="0"/>
        </a:xfrm>
      </p:grpSpPr>
      <p:sp>
        <p:nvSpPr>
          <p:cNvPr id="145" name="Google Shape;145;p2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ottom">
  <p:cSld name="Title Bottom">
    <p:spTree>
      <p:nvGrpSpPr>
        <p:cNvPr id="1" name="Shape 17"/>
        <p:cNvGrpSpPr/>
        <p:nvPr/>
      </p:nvGrpSpPr>
      <p:grpSpPr>
        <a:xfrm>
          <a:off x="0" y="0"/>
          <a:ext cx="0" cy="0"/>
          <a:chOff x="0" y="0"/>
          <a:chExt cx="0" cy="0"/>
        </a:xfrm>
      </p:grpSpPr>
      <p:sp>
        <p:nvSpPr>
          <p:cNvPr id="18" name="Google Shape;18;p3"/>
          <p:cNvSpPr/>
          <p:nvPr/>
        </p:nvSpPr>
        <p:spPr>
          <a:xfrm>
            <a:off x="0" y="2191109"/>
            <a:ext cx="12192000" cy="4666891"/>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3"/>
          <p:cNvPicPr preferRelativeResize="0"/>
          <p:nvPr/>
        </p:nvPicPr>
        <p:blipFill rotWithShape="1">
          <a:blip r:embed="rId2">
            <a:alphaModFix/>
          </a:blip>
          <a:srcRect t="38211" b="43252"/>
          <a:stretch/>
        </p:blipFill>
        <p:spPr>
          <a:xfrm>
            <a:off x="7649818" y="733944"/>
            <a:ext cx="4303643" cy="797749"/>
          </a:xfrm>
          <a:prstGeom prst="rect">
            <a:avLst/>
          </a:prstGeom>
          <a:noFill/>
          <a:ln>
            <a:noFill/>
          </a:ln>
        </p:spPr>
      </p:pic>
      <p:sp>
        <p:nvSpPr>
          <p:cNvPr id="20" name="Google Shape;20;p3"/>
          <p:cNvSpPr txBox="1">
            <a:spLocks noGrp="1"/>
          </p:cNvSpPr>
          <p:nvPr>
            <p:ph type="title"/>
          </p:nvPr>
        </p:nvSpPr>
        <p:spPr>
          <a:xfrm>
            <a:off x="1516966" y="3238919"/>
            <a:ext cx="9151034"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1516967" y="5729158"/>
            <a:ext cx="9151034" cy="27121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1516967" y="6028267"/>
            <a:ext cx="9151034" cy="28441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6"/>
        <p:cNvGrpSpPr/>
        <p:nvPr/>
      </p:nvGrpSpPr>
      <p:grpSpPr>
        <a:xfrm>
          <a:off x="0" y="0"/>
          <a:ext cx="0" cy="0"/>
          <a:chOff x="0" y="0"/>
          <a:chExt cx="0" cy="0"/>
        </a:xfrm>
      </p:grpSpPr>
      <p:grpSp>
        <p:nvGrpSpPr>
          <p:cNvPr id="147" name="Google Shape;147;p24"/>
          <p:cNvGrpSpPr/>
          <p:nvPr/>
        </p:nvGrpSpPr>
        <p:grpSpPr>
          <a:xfrm>
            <a:off x="339000" y="6409384"/>
            <a:ext cx="224089" cy="221162"/>
            <a:chOff x="4328868" y="5502988"/>
            <a:chExt cx="500310" cy="493776"/>
          </a:xfrm>
        </p:grpSpPr>
        <p:sp>
          <p:nvSpPr>
            <p:cNvPr id="148" name="Google Shape;148;p24">
              <a:hlinkClick r:id="" action="ppaction://hlinkshowjump?jump=previousslide"/>
            </p:cNvPr>
            <p:cNvSpPr/>
            <p:nvPr/>
          </p:nvSpPr>
          <p:spPr>
            <a:xfrm>
              <a:off x="4520555"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8D6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4">
              <a:hlinkClick r:id="" action="ppaction://hlinkshowjump?jump=previous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8D69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5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SzPts val="3200"/>
              <a:buNone/>
              <a:defRPr sz="54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Google Shape;154;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2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p26"/>
          <p:cNvSpPr>
            <a:spLocks noGrp="1"/>
          </p:cNvSpPr>
          <p:nvPr>
            <p:ph type="pic" idx="2"/>
          </p:nvPr>
        </p:nvSpPr>
        <p:spPr>
          <a:xfrm>
            <a:off x="0" y="2965"/>
            <a:ext cx="12192000" cy="412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57"/>
        <p:cNvGrpSpPr/>
        <p:nvPr/>
      </p:nvGrpSpPr>
      <p:grpSpPr>
        <a:xfrm>
          <a:off x="0" y="0"/>
          <a:ext cx="0" cy="0"/>
          <a:chOff x="0" y="0"/>
          <a:chExt cx="0" cy="0"/>
        </a:xfrm>
      </p:grpSpPr>
      <p:sp>
        <p:nvSpPr>
          <p:cNvPr id="158" name="Google Shape;158;p27"/>
          <p:cNvSpPr/>
          <p:nvPr/>
        </p:nvSpPr>
        <p:spPr>
          <a:xfrm>
            <a:off x="-48100" y="4883400"/>
            <a:ext cx="12342000" cy="2050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7"/>
          <p:cNvSpPr txBox="1"/>
          <p:nvPr/>
        </p:nvSpPr>
        <p:spPr>
          <a:xfrm>
            <a:off x="10427496" y="6467075"/>
            <a:ext cx="1147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Barlow"/>
                <a:ea typeface="Barlow"/>
                <a:cs typeface="Barlow"/>
                <a:sym typeface="Barlow"/>
              </a:rPr>
              <a:t>© Watermark 2020</a:t>
            </a:r>
            <a:endParaRPr sz="1400" b="0" i="0" u="none" strike="noStrike" cap="none">
              <a:solidFill>
                <a:srgbClr val="000000"/>
              </a:solidFill>
              <a:latin typeface="Barlow"/>
              <a:ea typeface="Barlow"/>
              <a:cs typeface="Barlow"/>
              <a:sym typeface="Barlow"/>
            </a:endParaRPr>
          </a:p>
        </p:txBody>
      </p:sp>
      <p:pic>
        <p:nvPicPr>
          <p:cNvPr id="160" name="Google Shape;160;p27"/>
          <p:cNvPicPr preferRelativeResize="0"/>
          <p:nvPr/>
        </p:nvPicPr>
        <p:blipFill rotWithShape="1">
          <a:blip r:embed="rId2">
            <a:alphaModFix/>
          </a:blip>
          <a:srcRect/>
          <a:stretch/>
        </p:blipFill>
        <p:spPr>
          <a:xfrm>
            <a:off x="266523" y="6424323"/>
            <a:ext cx="1175451" cy="193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phic Agenda, 3-5 Items">
  <p:cSld name="Graphic Agenda, 3-5 Items">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57200" y="419386"/>
            <a:ext cx="79989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8"/>
          <p:cNvSpPr/>
          <p:nvPr/>
        </p:nvSpPr>
        <p:spPr>
          <a:xfrm rot="-1800257">
            <a:off x="5588107" y="1623841"/>
            <a:ext cx="657515" cy="567055"/>
          </a:xfrm>
          <a:prstGeom prst="triangle">
            <a:avLst>
              <a:gd name="adj" fmla="val 50000"/>
            </a:avLst>
          </a:prstGeom>
          <a:solidFill>
            <a:srgbClr val="F1EF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8"/>
          <p:cNvSpPr/>
          <p:nvPr/>
        </p:nvSpPr>
        <p:spPr>
          <a:xfrm rot="1800257">
            <a:off x="5895236" y="2346236"/>
            <a:ext cx="657515" cy="567055"/>
          </a:xfrm>
          <a:prstGeom prst="triangle">
            <a:avLst>
              <a:gd name="adj" fmla="val 50000"/>
            </a:avLst>
          </a:prstGeom>
          <a:solidFill>
            <a:srgbClr val="CAC0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28"/>
          <p:cNvSpPr/>
          <p:nvPr/>
        </p:nvSpPr>
        <p:spPr>
          <a:xfrm rot="-1800257">
            <a:off x="5587329" y="3073239"/>
            <a:ext cx="657515" cy="567055"/>
          </a:xfrm>
          <a:prstGeom prst="triangle">
            <a:avLst>
              <a:gd name="adj" fmla="val 50000"/>
            </a:avLst>
          </a:prstGeom>
          <a:solidFill>
            <a:srgbClr val="9A9A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8"/>
          <p:cNvSpPr/>
          <p:nvPr/>
        </p:nvSpPr>
        <p:spPr>
          <a:xfrm rot="1800257">
            <a:off x="5896096" y="3789481"/>
            <a:ext cx="657515" cy="567055"/>
          </a:xfrm>
          <a:prstGeom prst="triangle">
            <a:avLst>
              <a:gd name="adj" fmla="val 50000"/>
            </a:avLst>
          </a:prstGeom>
          <a:solidFill>
            <a:srgbClr val="6867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8"/>
          <p:cNvSpPr/>
          <p:nvPr/>
        </p:nvSpPr>
        <p:spPr>
          <a:xfrm rot="-1800257">
            <a:off x="5585556" y="4508511"/>
            <a:ext cx="657515" cy="56705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28"/>
          <p:cNvSpPr txBox="1"/>
          <p:nvPr/>
        </p:nvSpPr>
        <p:spPr>
          <a:xfrm>
            <a:off x="5627788" y="3200683"/>
            <a:ext cx="69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69" name="Google Shape;169;p28"/>
          <p:cNvSpPr txBox="1">
            <a:spLocks noGrp="1"/>
          </p:cNvSpPr>
          <p:nvPr>
            <p:ph type="body" idx="1"/>
          </p:nvPr>
        </p:nvSpPr>
        <p:spPr>
          <a:xfrm>
            <a:off x="6627169" y="2328326"/>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0" name="Google Shape;170;p28"/>
          <p:cNvSpPr txBox="1">
            <a:spLocks noGrp="1"/>
          </p:cNvSpPr>
          <p:nvPr>
            <p:ph type="body" idx="2"/>
          </p:nvPr>
        </p:nvSpPr>
        <p:spPr>
          <a:xfrm>
            <a:off x="457200" y="1600200"/>
            <a:ext cx="5036400" cy="779400"/>
          </a:xfrm>
          <a:prstGeom prst="rect">
            <a:avLst/>
          </a:prstGeom>
          <a:noFill/>
          <a:ln>
            <a:noFill/>
          </a:ln>
        </p:spPr>
        <p:txBody>
          <a:bodyPr spcFirstLastPara="1" wrap="square" lIns="0" tIns="0" rIns="0" bIns="0" anchor="ctr" anchorCtr="0">
            <a:noAutofit/>
          </a:bodyPr>
          <a:lstStyle>
            <a:lvl1pPr marL="457200" lvl="0" indent="-228600" algn="r" rtl="0">
              <a:lnSpc>
                <a:spcPct val="90000"/>
              </a:lnSpc>
              <a:spcBef>
                <a:spcPts val="1000"/>
              </a:spcBef>
              <a:spcAft>
                <a:spcPts val="0"/>
              </a:spcAft>
              <a:buClr>
                <a:schemeClr val="lt1"/>
              </a:buClr>
              <a:buSzPts val="2000"/>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1" name="Google Shape;171;p28"/>
          <p:cNvSpPr txBox="1">
            <a:spLocks noGrp="1"/>
          </p:cNvSpPr>
          <p:nvPr>
            <p:ph type="body" idx="3"/>
          </p:nvPr>
        </p:nvSpPr>
        <p:spPr>
          <a:xfrm>
            <a:off x="6627169" y="3767308"/>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2" name="Google Shape;172;p28"/>
          <p:cNvSpPr txBox="1">
            <a:spLocks noGrp="1"/>
          </p:cNvSpPr>
          <p:nvPr>
            <p:ph type="body" idx="4"/>
          </p:nvPr>
        </p:nvSpPr>
        <p:spPr>
          <a:xfrm>
            <a:off x="457200" y="3050228"/>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3" name="Google Shape;173;p28"/>
          <p:cNvSpPr txBox="1">
            <a:spLocks noGrp="1"/>
          </p:cNvSpPr>
          <p:nvPr>
            <p:ph type="body" idx="5"/>
          </p:nvPr>
        </p:nvSpPr>
        <p:spPr>
          <a:xfrm>
            <a:off x="457200" y="4500256"/>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p28"/>
          <p:cNvSpPr txBox="1">
            <a:spLocks noGrp="1"/>
          </p:cNvSpPr>
          <p:nvPr>
            <p:ph type="body" idx="6"/>
          </p:nvPr>
        </p:nvSpPr>
        <p:spPr>
          <a:xfrm>
            <a:off x="5812610" y="3961263"/>
            <a:ext cx="724500" cy="447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5" name="Google Shape;175;p28"/>
          <p:cNvSpPr txBox="1">
            <a:spLocks noGrp="1"/>
          </p:cNvSpPr>
          <p:nvPr>
            <p:ph type="body" idx="7"/>
          </p:nvPr>
        </p:nvSpPr>
        <p:spPr>
          <a:xfrm>
            <a:off x="5615596" y="4682928"/>
            <a:ext cx="720000" cy="377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p28"/>
          <p:cNvSpPr txBox="1"/>
          <p:nvPr/>
        </p:nvSpPr>
        <p:spPr>
          <a:xfrm>
            <a:off x="5812610" y="2471062"/>
            <a:ext cx="724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77" name="Google Shape;177;p28"/>
          <p:cNvSpPr txBox="1"/>
          <p:nvPr/>
        </p:nvSpPr>
        <p:spPr>
          <a:xfrm>
            <a:off x="5627789" y="1740933"/>
            <a:ext cx="697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457200" y="1257300"/>
            <a:ext cx="10543800" cy="4791000"/>
          </a:xfrm>
          <a:prstGeom prst="rect">
            <a:avLst/>
          </a:prstGeom>
          <a:noFill/>
          <a:ln>
            <a:noFill/>
          </a:ln>
        </p:spPr>
        <p:txBody>
          <a:bodyPr spcFirstLastPara="1" wrap="square" lIns="0" tIns="0" rIns="0" bIns="0" anchor="t" anchorCtr="0">
            <a:noAutofit/>
          </a:bodyPr>
          <a:lstStyle>
            <a:lvl1pPr marL="457200" lvl="0" indent="-387350" algn="l" rtl="0">
              <a:lnSpc>
                <a:spcPct val="90000"/>
              </a:lnSpc>
              <a:spcBef>
                <a:spcPts val="1000"/>
              </a:spcBef>
              <a:spcAft>
                <a:spcPts val="0"/>
              </a:spcAft>
              <a:buClr>
                <a:schemeClr val="lt2"/>
              </a:buClr>
              <a:buSzPts val="2500"/>
              <a:buFont typeface="Calibri"/>
              <a:buAutoNum type="arabicPeriod"/>
              <a:defRPr sz="2000"/>
            </a:lvl1pPr>
            <a:lvl2pPr marL="914400" lvl="1" indent="-355600" algn="l" rtl="0">
              <a:lnSpc>
                <a:spcPct val="90000"/>
              </a:lnSpc>
              <a:spcBef>
                <a:spcPts val="500"/>
              </a:spcBef>
              <a:spcAft>
                <a:spcPts val="0"/>
              </a:spcAft>
              <a:buClr>
                <a:schemeClr val="lt2"/>
              </a:buClr>
              <a:buSzPts val="2000"/>
              <a:buFont typeface="Calibri"/>
              <a:buAutoNum type="arabicPeriod"/>
              <a:defRPr/>
            </a:lvl2pPr>
            <a:lvl3pPr marL="1371600" lvl="2" indent="-355600" algn="l" rtl="0">
              <a:lnSpc>
                <a:spcPct val="90000"/>
              </a:lnSpc>
              <a:spcBef>
                <a:spcPts val="500"/>
              </a:spcBef>
              <a:spcAft>
                <a:spcPts val="0"/>
              </a:spcAft>
              <a:buClr>
                <a:schemeClr val="lt2"/>
              </a:buClr>
              <a:buSzPts val="2000"/>
              <a:buFont typeface="Calibri"/>
              <a:buAutoNum type="arabicPeriod"/>
              <a:defRPr/>
            </a:lvl3pPr>
            <a:lvl4pPr marL="1828800" lvl="3" indent="-355600" algn="l" rtl="0">
              <a:lnSpc>
                <a:spcPct val="90000"/>
              </a:lnSpc>
              <a:spcBef>
                <a:spcPts val="500"/>
              </a:spcBef>
              <a:spcAft>
                <a:spcPts val="0"/>
              </a:spcAft>
              <a:buClr>
                <a:schemeClr val="lt2"/>
              </a:buClr>
              <a:buSzPts val="2000"/>
              <a:buFont typeface="Calibri"/>
              <a:buAutoNum type="arabicPeriod"/>
              <a:defRPr/>
            </a:lvl4pPr>
            <a:lvl5pPr marL="2286000" lvl="4" indent="-355600" algn="l" rtl="0">
              <a:lnSpc>
                <a:spcPct val="90000"/>
              </a:lnSpc>
              <a:spcBef>
                <a:spcPts val="500"/>
              </a:spcBef>
              <a:spcAft>
                <a:spcPts val="0"/>
              </a:spcAft>
              <a:buClr>
                <a:schemeClr val="lt2"/>
              </a:buClr>
              <a:buSzPts val="2000"/>
              <a:buFont typeface="Calibri"/>
              <a:buAutoNum type="arabicPerio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485489" y="419385"/>
            <a:ext cx="10665300" cy="460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6E41A9"/>
              </a:buClr>
              <a:buSzPts val="2400"/>
              <a:buFont typeface="Calibri"/>
              <a:buNone/>
              <a:defRPr sz="3200" b="0" i="0" u="none" strike="noStrike" cap="none">
                <a:solidFill>
                  <a:srgbClr val="6E41A9"/>
                </a:solidFill>
                <a:latin typeface="Calibri"/>
                <a:ea typeface="Calibri"/>
                <a:cs typeface="Calibri"/>
                <a:sym typeface="Calibri"/>
              </a:defRPr>
            </a:lvl1pPr>
            <a:lvl2pPr lvl="1" algn="l" rtl="0">
              <a:lnSpc>
                <a:spcPct val="100000"/>
              </a:lnSpc>
              <a:spcBef>
                <a:spcPts val="0"/>
              </a:spcBef>
              <a:spcAft>
                <a:spcPts val="0"/>
              </a:spcAft>
              <a:buSzPts val="1100"/>
              <a:buFont typeface="Arial"/>
              <a:buNone/>
              <a:defRPr sz="1867"/>
            </a:lvl2pPr>
            <a:lvl3pPr lvl="2" algn="l" rtl="0">
              <a:lnSpc>
                <a:spcPct val="100000"/>
              </a:lnSpc>
              <a:spcBef>
                <a:spcPts val="0"/>
              </a:spcBef>
              <a:spcAft>
                <a:spcPts val="0"/>
              </a:spcAft>
              <a:buSzPts val="1100"/>
              <a:buFont typeface="Arial"/>
              <a:buNone/>
              <a:defRPr sz="1867"/>
            </a:lvl3pPr>
            <a:lvl4pPr lvl="3" algn="l" rtl="0">
              <a:lnSpc>
                <a:spcPct val="100000"/>
              </a:lnSpc>
              <a:spcBef>
                <a:spcPts val="0"/>
              </a:spcBef>
              <a:spcAft>
                <a:spcPts val="0"/>
              </a:spcAft>
              <a:buSzPts val="1100"/>
              <a:buFont typeface="Arial"/>
              <a:buNone/>
              <a:defRPr sz="1867"/>
            </a:lvl4pPr>
            <a:lvl5pPr lvl="4" algn="l" rtl="0">
              <a:lnSpc>
                <a:spcPct val="100000"/>
              </a:lnSpc>
              <a:spcBef>
                <a:spcPts val="0"/>
              </a:spcBef>
              <a:spcAft>
                <a:spcPts val="0"/>
              </a:spcAft>
              <a:buSzPts val="1100"/>
              <a:buFont typeface="Arial"/>
              <a:buNone/>
              <a:defRPr sz="1867"/>
            </a:lvl5pPr>
            <a:lvl6pPr lvl="5" algn="l" rtl="0">
              <a:lnSpc>
                <a:spcPct val="100000"/>
              </a:lnSpc>
              <a:spcBef>
                <a:spcPts val="0"/>
              </a:spcBef>
              <a:spcAft>
                <a:spcPts val="0"/>
              </a:spcAft>
              <a:buSzPts val="1100"/>
              <a:buFont typeface="Arial"/>
              <a:buNone/>
              <a:defRPr sz="1867"/>
            </a:lvl6pPr>
            <a:lvl7pPr lvl="6" algn="l" rtl="0">
              <a:lnSpc>
                <a:spcPct val="100000"/>
              </a:lnSpc>
              <a:spcBef>
                <a:spcPts val="0"/>
              </a:spcBef>
              <a:spcAft>
                <a:spcPts val="0"/>
              </a:spcAft>
              <a:buSzPts val="1100"/>
              <a:buFont typeface="Arial"/>
              <a:buNone/>
              <a:defRPr sz="1867"/>
            </a:lvl7pPr>
            <a:lvl8pPr lvl="7" algn="l" rtl="0">
              <a:lnSpc>
                <a:spcPct val="100000"/>
              </a:lnSpc>
              <a:spcBef>
                <a:spcPts val="0"/>
              </a:spcBef>
              <a:spcAft>
                <a:spcPts val="0"/>
              </a:spcAft>
              <a:buSzPts val="1100"/>
              <a:buFont typeface="Arial"/>
              <a:buNone/>
              <a:defRPr sz="1867"/>
            </a:lvl8pPr>
            <a:lvl9pPr lvl="8" algn="l" rtl="0">
              <a:lnSpc>
                <a:spcPct val="100000"/>
              </a:lnSpc>
              <a:spcBef>
                <a:spcPts val="0"/>
              </a:spcBef>
              <a:spcAft>
                <a:spcPts val="0"/>
              </a:spcAft>
              <a:buSzPts val="1100"/>
              <a:buFont typeface="Arial"/>
              <a:buNone/>
              <a:defRPr sz="1867"/>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12648" y="585216"/>
            <a:ext cx="10972800" cy="804600"/>
          </a:xfrm>
          <a:prstGeom prst="rect">
            <a:avLst/>
          </a:prstGeom>
          <a:noFill/>
          <a:ln>
            <a:noFill/>
          </a:ln>
        </p:spPr>
        <p:txBody>
          <a:bodyPr spcFirstLastPara="1" wrap="square" lIns="0" tIns="0" rIns="0" bIns="0" anchor="ctr" anchorCtr="0">
            <a:noAutofit/>
          </a:bodyPr>
          <a:lstStyle>
            <a:lvl1pPr lvl="0" algn="l" rtl="0">
              <a:lnSpc>
                <a:spcPct val="75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p31"/>
          <p:cNvSpPr txBox="1">
            <a:spLocks noGrp="1"/>
          </p:cNvSpPr>
          <p:nvPr>
            <p:ph type="dt" idx="10"/>
          </p:nvPr>
        </p:nvSpPr>
        <p:spPr>
          <a:xfrm>
            <a:off x="-18288" y="6876288"/>
            <a:ext cx="9000" cy="9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p31"/>
          <p:cNvSpPr txBox="1">
            <a:spLocks noGrp="1"/>
          </p:cNvSpPr>
          <p:nvPr>
            <p:ph type="ftr" idx="11"/>
          </p:nvPr>
        </p:nvSpPr>
        <p:spPr>
          <a:xfrm>
            <a:off x="612648" y="6256544"/>
            <a:ext cx="7187100" cy="322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1"/>
          <p:cNvSpPr txBox="1">
            <a:spLocks noGrp="1"/>
          </p:cNvSpPr>
          <p:nvPr>
            <p:ph type="sldNum" idx="12"/>
          </p:nvPr>
        </p:nvSpPr>
        <p:spPr>
          <a:xfrm>
            <a:off x="252000" y="6398600"/>
            <a:ext cx="216000" cy="180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31"/>
          <p:cNvSpPr txBox="1">
            <a:spLocks noGrp="1"/>
          </p:cNvSpPr>
          <p:nvPr>
            <p:ph type="body" idx="1"/>
          </p:nvPr>
        </p:nvSpPr>
        <p:spPr>
          <a:xfrm>
            <a:off x="609600" y="1426464"/>
            <a:ext cx="10972800" cy="3216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800"/>
              </a:spcBef>
              <a:spcAft>
                <a:spcPts val="0"/>
              </a:spcAft>
              <a:buSzPts val="2100"/>
              <a:buNone/>
              <a:defRPr sz="2100" b="0" cap="none">
                <a:solidFill>
                  <a:schemeClr val="accent1"/>
                </a:solidFill>
              </a:defRPr>
            </a:lvl1pPr>
            <a:lvl2pPr marL="914400" lvl="1" indent="-342900" algn="l" rtl="0">
              <a:lnSpc>
                <a:spcPct val="100000"/>
              </a:lnSpc>
              <a:spcBef>
                <a:spcPts val="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
        <p:nvSpPr>
          <p:cNvPr id="189" name="Google Shape;189;p31"/>
          <p:cNvSpPr txBox="1">
            <a:spLocks noGrp="1"/>
          </p:cNvSpPr>
          <p:nvPr>
            <p:ph type="body" idx="2"/>
          </p:nvPr>
        </p:nvSpPr>
        <p:spPr>
          <a:xfrm>
            <a:off x="609600" y="1920240"/>
            <a:ext cx="5257800" cy="414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90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
        <p:nvSpPr>
          <p:cNvPr id="190" name="Google Shape;190;p31"/>
          <p:cNvSpPr txBox="1">
            <a:spLocks noGrp="1"/>
          </p:cNvSpPr>
          <p:nvPr>
            <p:ph type="body" idx="3"/>
          </p:nvPr>
        </p:nvSpPr>
        <p:spPr>
          <a:xfrm>
            <a:off x="6318504" y="1920240"/>
            <a:ext cx="5257800" cy="41421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SzPts val="1800"/>
              <a:buChar char="•"/>
              <a:defRPr/>
            </a:lvl1pPr>
            <a:lvl2pPr marL="914400" lvl="1" indent="-342900" algn="l" rtl="0">
              <a:lnSpc>
                <a:spcPct val="100000"/>
              </a:lnSpc>
              <a:spcBef>
                <a:spcPts val="900"/>
              </a:spcBef>
              <a:spcAft>
                <a:spcPts val="0"/>
              </a:spcAft>
              <a:buSzPts val="1800"/>
              <a:buChar char="•"/>
              <a:defRPr/>
            </a:lvl2pPr>
            <a:lvl3pPr marL="1371600" lvl="2" indent="-342900" algn="l" rtl="0">
              <a:lnSpc>
                <a:spcPct val="100000"/>
              </a:lnSpc>
              <a:spcBef>
                <a:spcPts val="900"/>
              </a:spcBef>
              <a:spcAft>
                <a:spcPts val="0"/>
              </a:spcAft>
              <a:buSzPts val="1800"/>
              <a:buChar char="•"/>
              <a:defRPr/>
            </a:lvl3pPr>
            <a:lvl4pPr marL="1828800" lvl="3" indent="-342900" algn="l" rtl="0">
              <a:lnSpc>
                <a:spcPct val="100000"/>
              </a:lnSpc>
              <a:spcBef>
                <a:spcPts val="900"/>
              </a:spcBef>
              <a:spcAft>
                <a:spcPts val="0"/>
              </a:spcAft>
              <a:buSzPts val="1800"/>
              <a:buChar char="•"/>
              <a:defRPr/>
            </a:lvl4pPr>
            <a:lvl5pPr marL="2286000" lvl="4" indent="-342900" algn="l" rtl="0">
              <a:lnSpc>
                <a:spcPct val="100000"/>
              </a:lnSpc>
              <a:spcBef>
                <a:spcPts val="900"/>
              </a:spcBef>
              <a:spcAft>
                <a:spcPts val="0"/>
              </a:spcAft>
              <a:buSzPts val="1800"/>
              <a:buChar char="•"/>
              <a:defRPr/>
            </a:lvl5pPr>
            <a:lvl6pPr marL="2743200" lvl="5" indent="-342900" algn="l" rtl="0">
              <a:lnSpc>
                <a:spcPct val="100000"/>
              </a:lnSpc>
              <a:spcBef>
                <a:spcPts val="900"/>
              </a:spcBef>
              <a:spcAft>
                <a:spcPts val="0"/>
              </a:spcAft>
              <a:buSzPts val="1800"/>
              <a:buChar char="•"/>
              <a:defRPr/>
            </a:lvl6pPr>
            <a:lvl7pPr marL="3200400" lvl="6" indent="-342900" algn="l" rtl="0">
              <a:lnSpc>
                <a:spcPct val="100000"/>
              </a:lnSpc>
              <a:spcBef>
                <a:spcPts val="900"/>
              </a:spcBef>
              <a:spcAft>
                <a:spcPts val="0"/>
              </a:spcAft>
              <a:buSzPts val="1800"/>
              <a:buChar char="•"/>
              <a:defRPr/>
            </a:lvl7pPr>
            <a:lvl8pPr marL="3657600" lvl="7" indent="-342900" algn="l" rtl="0">
              <a:lnSpc>
                <a:spcPct val="100000"/>
              </a:lnSpc>
              <a:spcBef>
                <a:spcPts val="900"/>
              </a:spcBef>
              <a:spcAft>
                <a:spcPts val="0"/>
              </a:spcAft>
              <a:buSzPts val="1800"/>
              <a:buChar char="•"/>
              <a:defRPr/>
            </a:lvl8pPr>
            <a:lvl9pPr marL="4114800" lvl="8" indent="-342900" algn="l" rtl="0">
              <a:lnSpc>
                <a:spcPct val="90000"/>
              </a:lnSpc>
              <a:spcBef>
                <a:spcPts val="9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sic Agenda">
  <p:cSld name="Basic Agenda">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p33"/>
          <p:cNvSpPr txBox="1">
            <a:spLocks noGrp="1"/>
          </p:cNvSpPr>
          <p:nvPr>
            <p:ph type="body" idx="1"/>
          </p:nvPr>
        </p:nvSpPr>
        <p:spPr>
          <a:xfrm>
            <a:off x="457200" y="1257300"/>
            <a:ext cx="10543800" cy="4791000"/>
          </a:xfrm>
          <a:prstGeom prst="rect">
            <a:avLst/>
          </a:prstGeom>
          <a:noFill/>
          <a:ln>
            <a:noFill/>
          </a:ln>
        </p:spPr>
        <p:txBody>
          <a:bodyPr spcFirstLastPara="1" wrap="square" lIns="0" tIns="0" rIns="0" bIns="0" anchor="t" anchorCtr="0">
            <a:noAutofit/>
          </a:bodyPr>
          <a:lstStyle>
            <a:lvl1pPr marL="457200" lvl="0" indent="-387350" algn="l" rtl="0">
              <a:lnSpc>
                <a:spcPct val="90000"/>
              </a:lnSpc>
              <a:spcBef>
                <a:spcPts val="1000"/>
              </a:spcBef>
              <a:spcAft>
                <a:spcPts val="0"/>
              </a:spcAft>
              <a:buClr>
                <a:schemeClr val="lt2"/>
              </a:buClr>
              <a:buSzPts val="2500"/>
              <a:buFont typeface="Calibri"/>
              <a:buAutoNum type="arabicPeriod"/>
              <a:defRPr sz="2000"/>
            </a:lvl1pPr>
            <a:lvl2pPr marL="914400" lvl="1" indent="-355600" algn="l" rtl="0">
              <a:lnSpc>
                <a:spcPct val="90000"/>
              </a:lnSpc>
              <a:spcBef>
                <a:spcPts val="500"/>
              </a:spcBef>
              <a:spcAft>
                <a:spcPts val="0"/>
              </a:spcAft>
              <a:buClr>
                <a:schemeClr val="lt2"/>
              </a:buClr>
              <a:buSzPts val="2000"/>
              <a:buFont typeface="Calibri"/>
              <a:buAutoNum type="arabicPeriod"/>
              <a:defRPr/>
            </a:lvl2pPr>
            <a:lvl3pPr marL="1371600" lvl="2" indent="-355600" algn="l" rtl="0">
              <a:lnSpc>
                <a:spcPct val="90000"/>
              </a:lnSpc>
              <a:spcBef>
                <a:spcPts val="500"/>
              </a:spcBef>
              <a:spcAft>
                <a:spcPts val="0"/>
              </a:spcAft>
              <a:buClr>
                <a:schemeClr val="lt2"/>
              </a:buClr>
              <a:buSzPts val="2000"/>
              <a:buFont typeface="Calibri"/>
              <a:buAutoNum type="arabicPeriod"/>
              <a:defRPr/>
            </a:lvl3pPr>
            <a:lvl4pPr marL="1828800" lvl="3" indent="-355600" algn="l" rtl="0">
              <a:lnSpc>
                <a:spcPct val="90000"/>
              </a:lnSpc>
              <a:spcBef>
                <a:spcPts val="500"/>
              </a:spcBef>
              <a:spcAft>
                <a:spcPts val="0"/>
              </a:spcAft>
              <a:buClr>
                <a:schemeClr val="lt2"/>
              </a:buClr>
              <a:buSzPts val="2000"/>
              <a:buFont typeface="Calibri"/>
              <a:buAutoNum type="arabicPeriod"/>
              <a:defRPr/>
            </a:lvl4pPr>
            <a:lvl5pPr marL="2286000" lvl="4" indent="-355600" algn="l" rtl="0">
              <a:lnSpc>
                <a:spcPct val="90000"/>
              </a:lnSpc>
              <a:spcBef>
                <a:spcPts val="500"/>
              </a:spcBef>
              <a:spcAft>
                <a:spcPts val="0"/>
              </a:spcAft>
              <a:buClr>
                <a:schemeClr val="lt2"/>
              </a:buClr>
              <a:buSzPts val="2000"/>
              <a:buFont typeface="Calibri"/>
              <a:buAutoNum type="arabicPerio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aphic Agenda, 3-5 Items">
  <p:cSld name="Graphic Agenda, 3-5 Items">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57200" y="419386"/>
            <a:ext cx="7998900" cy="4605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2"/>
              </a:buClr>
              <a:buSzPts val="3200"/>
              <a:buFont typeface="Calibri"/>
              <a:buNone/>
              <a:defRPr>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34"/>
          <p:cNvSpPr/>
          <p:nvPr/>
        </p:nvSpPr>
        <p:spPr>
          <a:xfrm rot="-1800257">
            <a:off x="5588139" y="1623822"/>
            <a:ext cx="657515" cy="567055"/>
          </a:xfrm>
          <a:prstGeom prst="triangle">
            <a:avLst>
              <a:gd name="adj" fmla="val 50000"/>
            </a:avLst>
          </a:prstGeom>
          <a:solidFill>
            <a:srgbClr val="F1E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4"/>
          <p:cNvSpPr/>
          <p:nvPr/>
        </p:nvSpPr>
        <p:spPr>
          <a:xfrm rot="1800257">
            <a:off x="5895204" y="2346217"/>
            <a:ext cx="657515" cy="567055"/>
          </a:xfrm>
          <a:prstGeom prst="triangle">
            <a:avLst>
              <a:gd name="adj" fmla="val 50000"/>
            </a:avLst>
          </a:prstGeom>
          <a:solidFill>
            <a:srgbClr val="CAC0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4"/>
          <p:cNvSpPr/>
          <p:nvPr/>
        </p:nvSpPr>
        <p:spPr>
          <a:xfrm rot="-1800257">
            <a:off x="5587361" y="3073220"/>
            <a:ext cx="657515" cy="567055"/>
          </a:xfrm>
          <a:prstGeom prst="triangle">
            <a:avLst>
              <a:gd name="adj" fmla="val 50000"/>
            </a:avLst>
          </a:prstGeom>
          <a:solidFill>
            <a:srgbClr val="9A9A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4"/>
          <p:cNvSpPr/>
          <p:nvPr/>
        </p:nvSpPr>
        <p:spPr>
          <a:xfrm rot="1800257">
            <a:off x="5896064" y="3789462"/>
            <a:ext cx="657515" cy="567055"/>
          </a:xfrm>
          <a:prstGeom prst="triangle">
            <a:avLst>
              <a:gd name="adj" fmla="val 50000"/>
            </a:avLst>
          </a:prstGeom>
          <a:solidFill>
            <a:srgbClr val="6867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34"/>
          <p:cNvSpPr/>
          <p:nvPr/>
        </p:nvSpPr>
        <p:spPr>
          <a:xfrm rot="-1800257">
            <a:off x="5585588" y="4508492"/>
            <a:ext cx="657515" cy="56705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4"/>
          <p:cNvSpPr txBox="1"/>
          <p:nvPr/>
        </p:nvSpPr>
        <p:spPr>
          <a:xfrm>
            <a:off x="5627788" y="3200683"/>
            <a:ext cx="697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03</a:t>
            </a:r>
            <a:endParaRPr/>
          </a:p>
        </p:txBody>
      </p:sp>
      <p:sp>
        <p:nvSpPr>
          <p:cNvPr id="208" name="Google Shape;208;p34"/>
          <p:cNvSpPr txBox="1">
            <a:spLocks noGrp="1"/>
          </p:cNvSpPr>
          <p:nvPr>
            <p:ph type="body" idx="1"/>
          </p:nvPr>
        </p:nvSpPr>
        <p:spPr>
          <a:xfrm>
            <a:off x="6627169" y="2328326"/>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9" name="Google Shape;209;p34"/>
          <p:cNvSpPr txBox="1">
            <a:spLocks noGrp="1"/>
          </p:cNvSpPr>
          <p:nvPr>
            <p:ph type="body" idx="2"/>
          </p:nvPr>
        </p:nvSpPr>
        <p:spPr>
          <a:xfrm>
            <a:off x="457200" y="1600200"/>
            <a:ext cx="5036400" cy="779400"/>
          </a:xfrm>
          <a:prstGeom prst="rect">
            <a:avLst/>
          </a:prstGeom>
          <a:noFill/>
          <a:ln>
            <a:noFill/>
          </a:ln>
        </p:spPr>
        <p:txBody>
          <a:bodyPr spcFirstLastPara="1" wrap="square" lIns="0" tIns="0" rIns="0" bIns="0" anchor="ctr" anchorCtr="0">
            <a:noAutofit/>
          </a:bodyPr>
          <a:lstStyle>
            <a:lvl1pPr marL="457200" lvl="0" indent="-228600" algn="r" rtl="0">
              <a:lnSpc>
                <a:spcPct val="90000"/>
              </a:lnSpc>
              <a:spcBef>
                <a:spcPts val="1000"/>
              </a:spcBef>
              <a:spcAft>
                <a:spcPts val="0"/>
              </a:spcAft>
              <a:buClr>
                <a:schemeClr val="lt1"/>
              </a:buClr>
              <a:buSzPts val="2000"/>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34"/>
          <p:cNvSpPr txBox="1">
            <a:spLocks noGrp="1"/>
          </p:cNvSpPr>
          <p:nvPr>
            <p:ph type="body" idx="3"/>
          </p:nvPr>
        </p:nvSpPr>
        <p:spPr>
          <a:xfrm>
            <a:off x="6627169" y="3767308"/>
            <a:ext cx="5116500" cy="7794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1" name="Google Shape;211;p34"/>
          <p:cNvSpPr txBox="1">
            <a:spLocks noGrp="1"/>
          </p:cNvSpPr>
          <p:nvPr>
            <p:ph type="body" idx="4"/>
          </p:nvPr>
        </p:nvSpPr>
        <p:spPr>
          <a:xfrm>
            <a:off x="457200" y="3050228"/>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4"/>
          <p:cNvSpPr txBox="1">
            <a:spLocks noGrp="1"/>
          </p:cNvSpPr>
          <p:nvPr>
            <p:ph type="body" idx="5"/>
          </p:nvPr>
        </p:nvSpPr>
        <p:spPr>
          <a:xfrm>
            <a:off x="457200" y="4500256"/>
            <a:ext cx="5036400" cy="779400"/>
          </a:xfrm>
          <a:prstGeom prst="rect">
            <a:avLst/>
          </a:prstGeom>
          <a:noFill/>
          <a:ln>
            <a:noFill/>
          </a:ln>
        </p:spPr>
        <p:txBody>
          <a:bodyPr spcFirstLastPara="1" wrap="square" lIns="0" tIns="0" rIns="0" bIns="0" anchor="ctr" anchorCtr="0">
            <a:noAutofit/>
          </a:bodyPr>
          <a:lstStyle>
            <a:lvl1pPr marL="457200" marR="0" lvl="0" indent="-228600" algn="r" rtl="0">
              <a:lnSpc>
                <a:spcPct val="90000"/>
              </a:lnSpc>
              <a:spcBef>
                <a:spcPts val="1000"/>
              </a:spcBef>
              <a:spcAft>
                <a:spcPts val="0"/>
              </a:spcAft>
              <a:buClr>
                <a:schemeClr val="lt1"/>
              </a:buClr>
              <a:buSzPts val="2000"/>
              <a:buFont typeface="Arial"/>
              <a:buNone/>
              <a:defRPr sz="2000"/>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p34"/>
          <p:cNvSpPr txBox="1">
            <a:spLocks noGrp="1"/>
          </p:cNvSpPr>
          <p:nvPr>
            <p:ph type="body" idx="6"/>
          </p:nvPr>
        </p:nvSpPr>
        <p:spPr>
          <a:xfrm>
            <a:off x="5812610" y="3961263"/>
            <a:ext cx="724500" cy="447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p34"/>
          <p:cNvSpPr txBox="1">
            <a:spLocks noGrp="1"/>
          </p:cNvSpPr>
          <p:nvPr>
            <p:ph type="body" idx="7"/>
          </p:nvPr>
        </p:nvSpPr>
        <p:spPr>
          <a:xfrm>
            <a:off x="5615596" y="4682928"/>
            <a:ext cx="720000" cy="377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4"/>
          <p:cNvSpPr txBox="1"/>
          <p:nvPr/>
        </p:nvSpPr>
        <p:spPr>
          <a:xfrm>
            <a:off x="5812610" y="2471062"/>
            <a:ext cx="724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02</a:t>
            </a:r>
            <a:endParaRPr/>
          </a:p>
        </p:txBody>
      </p:sp>
      <p:sp>
        <p:nvSpPr>
          <p:cNvPr id="216" name="Google Shape;216;p34"/>
          <p:cNvSpPr txBox="1"/>
          <p:nvPr/>
        </p:nvSpPr>
        <p:spPr>
          <a:xfrm>
            <a:off x="5627789" y="1740933"/>
            <a:ext cx="697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01</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485489" y="419385"/>
            <a:ext cx="10665300" cy="460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6E41A9"/>
              </a:buClr>
              <a:buSzPts val="2400"/>
              <a:buFont typeface="Calibri"/>
              <a:buNone/>
              <a:defRPr sz="3200" b="0" i="0" u="none" strike="noStrike" cap="none">
                <a:solidFill>
                  <a:srgbClr val="6E41A9"/>
                </a:solidFill>
                <a:latin typeface="Calibri"/>
                <a:ea typeface="Calibri"/>
                <a:cs typeface="Calibri"/>
                <a:sym typeface="Calibri"/>
              </a:defRPr>
            </a:lvl1pPr>
            <a:lvl2pPr lvl="1" rtl="0">
              <a:spcBef>
                <a:spcPts val="0"/>
              </a:spcBef>
              <a:spcAft>
                <a:spcPts val="0"/>
              </a:spcAft>
              <a:buSzPts val="1100"/>
              <a:buFont typeface="Arial"/>
              <a:buNone/>
              <a:defRPr sz="1867"/>
            </a:lvl2pPr>
            <a:lvl3pPr lvl="2" rtl="0">
              <a:spcBef>
                <a:spcPts val="0"/>
              </a:spcBef>
              <a:spcAft>
                <a:spcPts val="0"/>
              </a:spcAft>
              <a:buSzPts val="1100"/>
              <a:buFont typeface="Arial"/>
              <a:buNone/>
              <a:defRPr sz="1867"/>
            </a:lvl3pPr>
            <a:lvl4pPr lvl="3" rtl="0">
              <a:spcBef>
                <a:spcPts val="0"/>
              </a:spcBef>
              <a:spcAft>
                <a:spcPts val="0"/>
              </a:spcAft>
              <a:buSzPts val="1100"/>
              <a:buFont typeface="Arial"/>
              <a:buNone/>
              <a:defRPr sz="1867"/>
            </a:lvl4pPr>
            <a:lvl5pPr lvl="4" rtl="0">
              <a:spcBef>
                <a:spcPts val="0"/>
              </a:spcBef>
              <a:spcAft>
                <a:spcPts val="0"/>
              </a:spcAft>
              <a:buSzPts val="1100"/>
              <a:buFont typeface="Arial"/>
              <a:buNone/>
              <a:defRPr sz="1867"/>
            </a:lvl5pPr>
            <a:lvl6pPr lvl="5" rtl="0">
              <a:spcBef>
                <a:spcPts val="0"/>
              </a:spcBef>
              <a:spcAft>
                <a:spcPts val="0"/>
              </a:spcAft>
              <a:buSzPts val="1100"/>
              <a:buFont typeface="Arial"/>
              <a:buNone/>
              <a:defRPr sz="1867"/>
            </a:lvl6pPr>
            <a:lvl7pPr lvl="6" rtl="0">
              <a:spcBef>
                <a:spcPts val="0"/>
              </a:spcBef>
              <a:spcAft>
                <a:spcPts val="0"/>
              </a:spcAft>
              <a:buSzPts val="1100"/>
              <a:buFont typeface="Arial"/>
              <a:buNone/>
              <a:defRPr sz="1867"/>
            </a:lvl7pPr>
            <a:lvl8pPr lvl="7" rtl="0">
              <a:spcBef>
                <a:spcPts val="0"/>
              </a:spcBef>
              <a:spcAft>
                <a:spcPts val="0"/>
              </a:spcAft>
              <a:buSzPts val="1100"/>
              <a:buFont typeface="Arial"/>
              <a:buNone/>
              <a:defRPr sz="1867"/>
            </a:lvl8pPr>
            <a:lvl9pPr lvl="8" rtl="0">
              <a:spcBef>
                <a:spcPts val="0"/>
              </a:spcBef>
              <a:spcAft>
                <a:spcPts val="0"/>
              </a:spcAft>
              <a:buSzPts val="1100"/>
              <a:buFont typeface="Arial"/>
              <a:buNone/>
              <a:defRPr sz="1867"/>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27" name="Google Shape;227;p37"/>
          <p:cNvSpPr txBox="1">
            <a:spLocks noGrp="1"/>
          </p:cNvSpPr>
          <p:nvPr>
            <p:ph type="body" idx="1"/>
          </p:nvPr>
        </p:nvSpPr>
        <p:spPr>
          <a:xfrm>
            <a:off x="485488" y="2286559"/>
            <a:ext cx="3390000" cy="3914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37"/>
          <p:cNvSpPr txBox="1">
            <a:spLocks noGrp="1"/>
          </p:cNvSpPr>
          <p:nvPr>
            <p:ph type="body" idx="2"/>
          </p:nvPr>
        </p:nvSpPr>
        <p:spPr>
          <a:xfrm>
            <a:off x="4123019" y="2286559"/>
            <a:ext cx="3390000" cy="3914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Google Shape;229;p37"/>
          <p:cNvSpPr txBox="1">
            <a:spLocks noGrp="1"/>
          </p:cNvSpPr>
          <p:nvPr>
            <p:ph type="body" idx="3"/>
          </p:nvPr>
        </p:nvSpPr>
        <p:spPr>
          <a:xfrm>
            <a:off x="7760550" y="2286559"/>
            <a:ext cx="3390000" cy="3914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34" name="Google Shape;234;p39"/>
          <p:cNvSpPr txBox="1">
            <a:spLocks noGrp="1"/>
          </p:cNvSpPr>
          <p:nvPr>
            <p:ph type="body" idx="1"/>
          </p:nvPr>
        </p:nvSpPr>
        <p:spPr>
          <a:xfrm>
            <a:off x="485902" y="2319292"/>
            <a:ext cx="10664400" cy="786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7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52450" algn="l" rtl="0">
              <a:lnSpc>
                <a:spcPct val="37500"/>
              </a:lnSpc>
              <a:spcBef>
                <a:spcPts val="0"/>
              </a:spcBef>
              <a:spcAft>
                <a:spcPts val="0"/>
              </a:spcAft>
              <a:buClr>
                <a:srgbClr val="9A9ACF"/>
              </a:buClr>
              <a:buSzPts val="510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Google Shape;235;p39"/>
          <p:cNvSpPr txBox="1">
            <a:spLocks noGrp="1"/>
          </p:cNvSpPr>
          <p:nvPr>
            <p:ph type="body" idx="2"/>
          </p:nvPr>
        </p:nvSpPr>
        <p:spPr>
          <a:xfrm>
            <a:off x="485902" y="3159687"/>
            <a:ext cx="10664400" cy="122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7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38" name="Google Shape;238;p40"/>
          <p:cNvSpPr>
            <a:spLocks noGrp="1"/>
          </p:cNvSpPr>
          <p:nvPr>
            <p:ph type="pic" idx="2"/>
          </p:nvPr>
        </p:nvSpPr>
        <p:spPr>
          <a:xfrm>
            <a:off x="485489" y="2289176"/>
            <a:ext cx="3305700" cy="35043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410"/>
              </a:srgbClr>
            </a:outerShdw>
          </a:effectLst>
        </p:spPr>
        <p:txBody>
          <a:bodyPr spcFirstLastPara="1" wrap="square" lIns="91425" tIns="91425" rIns="91425" bIns="91425" anchor="t" anchorCtr="0">
            <a:noAutofit/>
          </a:bodyPr>
          <a:lstStyle>
            <a:lvl1pPr marR="0" lvl="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40"/>
          <p:cNvSpPr txBox="1">
            <a:spLocks noGrp="1"/>
          </p:cNvSpPr>
          <p:nvPr>
            <p:ph type="body" idx="1"/>
          </p:nvPr>
        </p:nvSpPr>
        <p:spPr>
          <a:xfrm>
            <a:off x="4081619" y="2289176"/>
            <a:ext cx="706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2" name="Google Shape;242;p41"/>
          <p:cNvSpPr>
            <a:spLocks noGrp="1"/>
          </p:cNvSpPr>
          <p:nvPr>
            <p:ph type="pic" idx="2"/>
          </p:nvPr>
        </p:nvSpPr>
        <p:spPr>
          <a:xfrm>
            <a:off x="482158" y="1614489"/>
            <a:ext cx="7100100" cy="45705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410"/>
              </a:srgbClr>
            </a:outerShdw>
          </a:effectLst>
        </p:spPr>
        <p:txBody>
          <a:bodyPr spcFirstLastPara="1" wrap="square" lIns="91425" tIns="91425" rIns="91425" bIns="91425" anchor="t" anchorCtr="0">
            <a:noAutofit/>
          </a:bodyPr>
          <a:lstStyle>
            <a:lvl1pPr marR="0" lvl="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41"/>
          <p:cNvSpPr txBox="1">
            <a:spLocks noGrp="1"/>
          </p:cNvSpPr>
          <p:nvPr>
            <p:ph type="body" idx="1"/>
          </p:nvPr>
        </p:nvSpPr>
        <p:spPr>
          <a:xfrm>
            <a:off x="7788717" y="2273300"/>
            <a:ext cx="33615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6" name="Google Shape;246;p42"/>
          <p:cNvSpPr txBox="1"/>
          <p:nvPr/>
        </p:nvSpPr>
        <p:spPr>
          <a:xfrm>
            <a:off x="318135" y="1386477"/>
            <a:ext cx="6897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8E6C"/>
              </a:buClr>
              <a:buSzPts val="9600"/>
              <a:buFont typeface="Arial"/>
              <a:buNone/>
            </a:pPr>
            <a:r>
              <a:rPr lang="en-US" sz="9600">
                <a:solidFill>
                  <a:srgbClr val="FF8E6C"/>
                </a:solidFill>
                <a:latin typeface="Arial"/>
                <a:ea typeface="Arial"/>
                <a:cs typeface="Arial"/>
                <a:sym typeface="Arial"/>
              </a:rPr>
              <a:t>“</a:t>
            </a:r>
            <a:endParaRPr sz="1900">
              <a:solidFill>
                <a:schemeClr val="dk1"/>
              </a:solidFill>
              <a:latin typeface="Arial"/>
              <a:ea typeface="Arial"/>
              <a:cs typeface="Arial"/>
              <a:sym typeface="Arial"/>
            </a:endParaRPr>
          </a:p>
        </p:txBody>
      </p:sp>
      <p:sp>
        <p:nvSpPr>
          <p:cNvPr id="247" name="Google Shape;247;p42"/>
          <p:cNvSpPr txBox="1"/>
          <p:nvPr/>
        </p:nvSpPr>
        <p:spPr>
          <a:xfrm>
            <a:off x="4068698" y="1386477"/>
            <a:ext cx="6897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9D716"/>
              </a:buClr>
              <a:buSzPts val="9600"/>
              <a:buFont typeface="Arial"/>
              <a:buNone/>
            </a:pPr>
            <a:r>
              <a:rPr lang="en-US" sz="9600">
                <a:solidFill>
                  <a:srgbClr val="C9D716"/>
                </a:solidFill>
                <a:latin typeface="Arial"/>
                <a:ea typeface="Arial"/>
                <a:cs typeface="Arial"/>
                <a:sym typeface="Arial"/>
              </a:rPr>
              <a:t>“</a:t>
            </a:r>
            <a:endParaRPr sz="1900">
              <a:solidFill>
                <a:schemeClr val="dk1"/>
              </a:solidFill>
              <a:latin typeface="Arial"/>
              <a:ea typeface="Arial"/>
              <a:cs typeface="Arial"/>
              <a:sym typeface="Arial"/>
            </a:endParaRPr>
          </a:p>
        </p:txBody>
      </p:sp>
      <p:sp>
        <p:nvSpPr>
          <p:cNvPr id="248" name="Google Shape;248;p42"/>
          <p:cNvSpPr txBox="1"/>
          <p:nvPr/>
        </p:nvSpPr>
        <p:spPr>
          <a:xfrm>
            <a:off x="7793918" y="1386477"/>
            <a:ext cx="6897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FC9D2"/>
              </a:buClr>
              <a:buSzPts val="9600"/>
              <a:buFont typeface="Arial"/>
              <a:buNone/>
            </a:pPr>
            <a:r>
              <a:rPr lang="en-US" sz="9600">
                <a:solidFill>
                  <a:srgbClr val="4FC9D2"/>
                </a:solidFill>
                <a:latin typeface="Arial"/>
                <a:ea typeface="Arial"/>
                <a:cs typeface="Arial"/>
                <a:sym typeface="Arial"/>
              </a:rPr>
              <a:t>“</a:t>
            </a:r>
            <a:endParaRPr sz="1900">
              <a:solidFill>
                <a:schemeClr val="dk1"/>
              </a:solidFill>
              <a:latin typeface="Arial"/>
              <a:ea typeface="Arial"/>
              <a:cs typeface="Arial"/>
              <a:sym typeface="Arial"/>
            </a:endParaRPr>
          </a:p>
        </p:txBody>
      </p:sp>
      <p:sp>
        <p:nvSpPr>
          <p:cNvPr id="249" name="Google Shape;249;p42"/>
          <p:cNvSpPr txBox="1">
            <a:spLocks noGrp="1"/>
          </p:cNvSpPr>
          <p:nvPr>
            <p:ph type="body" idx="1"/>
          </p:nvPr>
        </p:nvSpPr>
        <p:spPr>
          <a:xfrm>
            <a:off x="1860606" y="4811964"/>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700"/>
              </a:spcBef>
              <a:spcAft>
                <a:spcPts val="0"/>
              </a:spcAft>
              <a:buClr>
                <a:schemeClr val="lt1"/>
              </a:buClr>
              <a:buSzPts val="1100"/>
              <a:buFont typeface="Arial"/>
              <a:buNone/>
              <a:defRPr sz="1100" b="0" i="0" u="none" strike="noStrike" cap="none">
                <a:solidFill>
                  <a:srgbClr val="555191"/>
                </a:solidFill>
                <a:latin typeface="Arial"/>
                <a:ea typeface="Arial"/>
                <a:cs typeface="Arial"/>
                <a:sym typeface="Arial"/>
              </a:defRPr>
            </a:lvl1pPr>
            <a:lvl2pPr marL="914400" marR="0" lvl="1" indent="-228600" algn="r" rtl="0">
              <a:lnSpc>
                <a:spcPct val="100000"/>
              </a:lnSpc>
              <a:spcBef>
                <a:spcPts val="7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800"/>
              <a:buFont typeface="Merriweather Sans"/>
              <a:buNone/>
              <a:defRPr sz="11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Google Shape;250;p42"/>
          <p:cNvSpPr txBox="1">
            <a:spLocks noGrp="1"/>
          </p:cNvSpPr>
          <p:nvPr>
            <p:ph type="body" idx="2"/>
          </p:nvPr>
        </p:nvSpPr>
        <p:spPr>
          <a:xfrm>
            <a:off x="5575238" y="516280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700"/>
              </a:spcBef>
              <a:spcAft>
                <a:spcPts val="0"/>
              </a:spcAft>
              <a:buClr>
                <a:schemeClr val="lt1"/>
              </a:buClr>
              <a:buSzPts val="1100"/>
              <a:buFont typeface="Arial"/>
              <a:buNone/>
              <a:defRPr sz="1100" b="0" i="0" u="none" strike="noStrike" cap="none">
                <a:solidFill>
                  <a:srgbClr val="555191"/>
                </a:solidFill>
                <a:latin typeface="Arial"/>
                <a:ea typeface="Arial"/>
                <a:cs typeface="Arial"/>
                <a:sym typeface="Arial"/>
              </a:defRPr>
            </a:lvl1pPr>
            <a:lvl2pPr marL="914400" marR="0" lvl="1" indent="-228600" algn="r" rtl="0">
              <a:lnSpc>
                <a:spcPct val="100000"/>
              </a:lnSpc>
              <a:spcBef>
                <a:spcPts val="7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800"/>
              <a:buFont typeface="Merriweather Sans"/>
              <a:buNone/>
              <a:defRPr sz="11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Google Shape;251;p42"/>
          <p:cNvSpPr txBox="1">
            <a:spLocks noGrp="1"/>
          </p:cNvSpPr>
          <p:nvPr>
            <p:ph type="body" idx="3"/>
          </p:nvPr>
        </p:nvSpPr>
        <p:spPr>
          <a:xfrm>
            <a:off x="9289481" y="448715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700"/>
              </a:spcBef>
              <a:spcAft>
                <a:spcPts val="0"/>
              </a:spcAft>
              <a:buClr>
                <a:schemeClr val="lt1"/>
              </a:buClr>
              <a:buSzPts val="1100"/>
              <a:buFont typeface="Arial"/>
              <a:buNone/>
              <a:defRPr sz="1100" b="0" i="0" u="none" strike="noStrike" cap="none">
                <a:solidFill>
                  <a:srgbClr val="555191"/>
                </a:solidFill>
                <a:latin typeface="Arial"/>
                <a:ea typeface="Arial"/>
                <a:cs typeface="Arial"/>
                <a:sym typeface="Arial"/>
              </a:defRPr>
            </a:lvl1pPr>
            <a:lvl2pPr marL="914400" marR="0" lvl="1" indent="-228600" algn="r" rtl="0">
              <a:lnSpc>
                <a:spcPct val="100000"/>
              </a:lnSpc>
              <a:spcBef>
                <a:spcPts val="700"/>
              </a:spcBef>
              <a:spcAft>
                <a:spcPts val="0"/>
              </a:spcAft>
              <a:buClr>
                <a:schemeClr val="lt1"/>
              </a:buClr>
              <a:buSzPts val="1100"/>
              <a:buFont typeface="Arial"/>
              <a:buNone/>
              <a:defRPr sz="110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100"/>
              <a:buFont typeface="Arial"/>
              <a:buNone/>
              <a:defRPr sz="110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100"/>
              <a:buFont typeface="Merriweather Sans"/>
              <a:buNone/>
              <a:defRPr sz="110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800"/>
              <a:buFont typeface="Merriweather Sans"/>
              <a:buNone/>
              <a:defRPr sz="11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42"/>
          <p:cNvSpPr txBox="1">
            <a:spLocks noGrp="1"/>
          </p:cNvSpPr>
          <p:nvPr>
            <p:ph type="body" idx="4"/>
          </p:nvPr>
        </p:nvSpPr>
        <p:spPr>
          <a:xfrm>
            <a:off x="48548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42"/>
          <p:cNvSpPr txBox="1">
            <a:spLocks noGrp="1"/>
          </p:cNvSpPr>
          <p:nvPr>
            <p:ph type="body" idx="5"/>
          </p:nvPr>
        </p:nvSpPr>
        <p:spPr>
          <a:xfrm>
            <a:off x="419874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42"/>
          <p:cNvSpPr txBox="1">
            <a:spLocks noGrp="1"/>
          </p:cNvSpPr>
          <p:nvPr>
            <p:ph type="body" idx="6"/>
          </p:nvPr>
        </p:nvSpPr>
        <p:spPr>
          <a:xfrm>
            <a:off x="7912010"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7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255"/>
        <p:cNvGrpSpPr/>
        <p:nvPr/>
      </p:nvGrpSpPr>
      <p:grpSpPr>
        <a:xfrm>
          <a:off x="0" y="0"/>
          <a:ext cx="0" cy="0"/>
          <a:chOff x="0" y="0"/>
          <a:chExt cx="0" cy="0"/>
        </a:xfrm>
      </p:grpSpPr>
      <p:pic>
        <p:nvPicPr>
          <p:cNvPr id="256" name="Google Shape;256;p43"/>
          <p:cNvPicPr preferRelativeResize="0"/>
          <p:nvPr/>
        </p:nvPicPr>
        <p:blipFill rotWithShape="1">
          <a:blip r:embed="rId2">
            <a:alphaModFix/>
          </a:blip>
          <a:srcRect r="22773"/>
          <a:stretch/>
        </p:blipFill>
        <p:spPr>
          <a:xfrm>
            <a:off x="4245943" y="0"/>
            <a:ext cx="7946056" cy="6858000"/>
          </a:xfrm>
          <a:prstGeom prst="rect">
            <a:avLst/>
          </a:prstGeom>
          <a:noFill/>
          <a:ln>
            <a:noFill/>
          </a:ln>
        </p:spPr>
      </p:pic>
      <p:sp>
        <p:nvSpPr>
          <p:cNvPr id="257" name="Google Shape;257;p43"/>
          <p:cNvSpPr txBox="1">
            <a:spLocks noGrp="1"/>
          </p:cNvSpPr>
          <p:nvPr>
            <p:ph type="title"/>
          </p:nvPr>
        </p:nvSpPr>
        <p:spPr>
          <a:xfrm>
            <a:off x="485488" y="419386"/>
            <a:ext cx="64887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8" name="Google Shape;258;p43"/>
          <p:cNvSpPr txBox="1">
            <a:spLocks noGrp="1"/>
          </p:cNvSpPr>
          <p:nvPr>
            <p:ph type="body" idx="1"/>
          </p:nvPr>
        </p:nvSpPr>
        <p:spPr>
          <a:xfrm>
            <a:off x="485488" y="2289175"/>
            <a:ext cx="355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9" name="Google Shape;259;p43"/>
          <p:cNvPicPr preferRelativeResize="0"/>
          <p:nvPr/>
        </p:nvPicPr>
        <p:blipFill rotWithShape="1">
          <a:blip r:embed="rId3">
            <a:alphaModFix/>
          </a:blip>
          <a:srcRect/>
          <a:stretch/>
        </p:blipFill>
        <p:spPr>
          <a:xfrm>
            <a:off x="11297123" y="304429"/>
            <a:ext cx="579918" cy="50674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260"/>
        <p:cNvGrpSpPr/>
        <p:nvPr/>
      </p:nvGrpSpPr>
      <p:grpSpPr>
        <a:xfrm>
          <a:off x="0" y="0"/>
          <a:ext cx="0" cy="0"/>
          <a:chOff x="0" y="0"/>
          <a:chExt cx="0" cy="0"/>
        </a:xfrm>
      </p:grpSpPr>
      <p:pic>
        <p:nvPicPr>
          <p:cNvPr id="261" name="Google Shape;261;p44"/>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62" name="Google Shape;262;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7030A0"/>
              </a:buClr>
              <a:buSzPts val="3500"/>
              <a:buFont typeface="Calibri"/>
              <a:buNone/>
              <a:defRPr sz="3500" b="1">
                <a:solidFill>
                  <a:srgbClr val="7030A0"/>
                </a:solidFill>
                <a:latin typeface="Calibri"/>
                <a:ea typeface="Calibri"/>
                <a:cs typeface="Calibri"/>
                <a:sym typeface="Calibri"/>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263" name="Google Shape;263;p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100"/>
              </a:spcBef>
              <a:spcAft>
                <a:spcPts val="0"/>
              </a:spcAft>
              <a:buClr>
                <a:srgbClr val="553E87"/>
              </a:buClr>
              <a:buSzPts val="2000"/>
              <a:buFont typeface="Arial"/>
              <a:buChar char="•"/>
              <a:defRPr sz="2000" b="0" i="0" u="none" strike="noStrike" cap="none">
                <a:solidFill>
                  <a:srgbClr val="553E87"/>
                </a:solidFill>
                <a:latin typeface="Calibri"/>
                <a:ea typeface="Calibri"/>
                <a:cs typeface="Calibri"/>
                <a:sym typeface="Calibri"/>
              </a:defRPr>
            </a:lvl1pPr>
            <a:lvl2pPr marL="914400" marR="0" lvl="1" indent="-330200" algn="l" rtl="0">
              <a:lnSpc>
                <a:spcPct val="90000"/>
              </a:lnSpc>
              <a:spcBef>
                <a:spcPts val="500"/>
              </a:spcBef>
              <a:spcAft>
                <a:spcPts val="0"/>
              </a:spcAft>
              <a:buClr>
                <a:srgbClr val="553E87"/>
              </a:buClr>
              <a:buSzPts val="1600"/>
              <a:buFont typeface="Arial"/>
              <a:buChar char="•"/>
              <a:defRPr sz="1600" b="0" i="0" u="none" strike="noStrike" cap="none">
                <a:solidFill>
                  <a:srgbClr val="553E87"/>
                </a:solidFill>
                <a:latin typeface="Calibri"/>
                <a:ea typeface="Calibri"/>
                <a:cs typeface="Calibri"/>
                <a:sym typeface="Calibri"/>
              </a:defRPr>
            </a:lvl2pPr>
            <a:lvl3pPr marL="1371600" marR="0" lvl="2" indent="-304800" algn="l" rtl="0">
              <a:lnSpc>
                <a:spcPct val="90000"/>
              </a:lnSpc>
              <a:spcBef>
                <a:spcPts val="500"/>
              </a:spcBef>
              <a:spcAft>
                <a:spcPts val="0"/>
              </a:spcAft>
              <a:buClr>
                <a:srgbClr val="553E87"/>
              </a:buClr>
              <a:buSzPts val="1200"/>
              <a:buFont typeface="Arial"/>
              <a:buChar char="•"/>
              <a:defRPr sz="1200" b="0" i="0" u="none" strike="noStrike" cap="none">
                <a:solidFill>
                  <a:srgbClr val="553E87"/>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265" name="Google Shape;265;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266" name="Google Shape;266;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chemeClr val="dk1"/>
                </a:solidFill>
                <a:latin typeface="Calibri"/>
                <a:ea typeface="Calibri"/>
                <a:cs typeface="Calibri"/>
                <a:sym typeface="Calibri"/>
              </a:defRPr>
            </a:lvl1pPr>
            <a:lvl2pPr marL="0" marR="0" lvl="1" indent="0" algn="l" rtl="0">
              <a:spcBef>
                <a:spcPts val="0"/>
              </a:spcBef>
              <a:buNone/>
              <a:defRPr sz="1900">
                <a:solidFill>
                  <a:schemeClr val="dk1"/>
                </a:solidFill>
                <a:latin typeface="Calibri"/>
                <a:ea typeface="Calibri"/>
                <a:cs typeface="Calibri"/>
                <a:sym typeface="Calibri"/>
              </a:defRPr>
            </a:lvl2pPr>
            <a:lvl3pPr marL="0" marR="0" lvl="2" indent="0" algn="l" rtl="0">
              <a:spcBef>
                <a:spcPts val="0"/>
              </a:spcBef>
              <a:buNone/>
              <a:defRPr sz="1900">
                <a:solidFill>
                  <a:schemeClr val="dk1"/>
                </a:solidFill>
                <a:latin typeface="Calibri"/>
                <a:ea typeface="Calibri"/>
                <a:cs typeface="Calibri"/>
                <a:sym typeface="Calibri"/>
              </a:defRPr>
            </a:lvl3pPr>
            <a:lvl4pPr marL="0" marR="0" lvl="3" indent="0" algn="l" rtl="0">
              <a:spcBef>
                <a:spcPts val="0"/>
              </a:spcBef>
              <a:buNone/>
              <a:defRPr sz="1900">
                <a:solidFill>
                  <a:schemeClr val="dk1"/>
                </a:solidFill>
                <a:latin typeface="Calibri"/>
                <a:ea typeface="Calibri"/>
                <a:cs typeface="Calibri"/>
                <a:sym typeface="Calibri"/>
              </a:defRPr>
            </a:lvl4pPr>
            <a:lvl5pPr marL="0" marR="0" lvl="4" indent="0" algn="l" rtl="0">
              <a:spcBef>
                <a:spcPts val="0"/>
              </a:spcBef>
              <a:buNone/>
              <a:defRPr sz="1900">
                <a:solidFill>
                  <a:schemeClr val="dk1"/>
                </a:solidFill>
                <a:latin typeface="Calibri"/>
                <a:ea typeface="Calibri"/>
                <a:cs typeface="Calibri"/>
                <a:sym typeface="Calibri"/>
              </a:defRPr>
            </a:lvl5pPr>
            <a:lvl6pPr marL="0" marR="0" lvl="5" indent="0" algn="l" rtl="0">
              <a:spcBef>
                <a:spcPts val="0"/>
              </a:spcBef>
              <a:buNone/>
              <a:defRPr sz="1900">
                <a:solidFill>
                  <a:schemeClr val="dk1"/>
                </a:solidFill>
                <a:latin typeface="Calibri"/>
                <a:ea typeface="Calibri"/>
                <a:cs typeface="Calibri"/>
                <a:sym typeface="Calibri"/>
              </a:defRPr>
            </a:lvl6pPr>
            <a:lvl7pPr marL="0" marR="0" lvl="6" indent="0" algn="l" rtl="0">
              <a:spcBef>
                <a:spcPts val="0"/>
              </a:spcBef>
              <a:buNone/>
              <a:defRPr sz="1900">
                <a:solidFill>
                  <a:schemeClr val="dk1"/>
                </a:solidFill>
                <a:latin typeface="Calibri"/>
                <a:ea typeface="Calibri"/>
                <a:cs typeface="Calibri"/>
                <a:sym typeface="Calibri"/>
              </a:defRPr>
            </a:lvl7pPr>
            <a:lvl8pPr marL="0" marR="0" lvl="7" indent="0" algn="l" rtl="0">
              <a:spcBef>
                <a:spcPts val="0"/>
              </a:spcBef>
              <a:buNone/>
              <a:defRPr sz="1900">
                <a:solidFill>
                  <a:schemeClr val="dk1"/>
                </a:solidFill>
                <a:latin typeface="Calibri"/>
                <a:ea typeface="Calibri"/>
                <a:cs typeface="Calibri"/>
                <a:sym typeface="Calibri"/>
              </a:defRPr>
            </a:lvl8pPr>
            <a:lvl9pPr marL="0" marR="0" lvl="8" indent="0" algn="l" rtl="0">
              <a:spcBef>
                <a:spcPts val="0"/>
              </a:spcBef>
              <a:buNone/>
              <a:defRPr sz="19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op">
  <p:cSld name="CUSTOM">
    <p:spTree>
      <p:nvGrpSpPr>
        <p:cNvPr id="1" name="Shape 271"/>
        <p:cNvGrpSpPr/>
        <p:nvPr/>
      </p:nvGrpSpPr>
      <p:grpSpPr>
        <a:xfrm>
          <a:off x="0" y="0"/>
          <a:ext cx="0" cy="0"/>
          <a:chOff x="0" y="0"/>
          <a:chExt cx="0" cy="0"/>
        </a:xfrm>
      </p:grpSpPr>
      <p:sp>
        <p:nvSpPr>
          <p:cNvPr id="272" name="Google Shape;272;p46"/>
          <p:cNvSpPr/>
          <p:nvPr/>
        </p:nvSpPr>
        <p:spPr>
          <a:xfrm>
            <a:off x="0" y="0"/>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73" name="Google Shape;273;p46"/>
          <p:cNvPicPr preferRelativeResize="0"/>
          <p:nvPr/>
        </p:nvPicPr>
        <p:blipFill rotWithShape="1">
          <a:blip r:embed="rId2">
            <a:alphaModFix/>
          </a:blip>
          <a:srcRect t="38210" b="43251"/>
          <a:stretch/>
        </p:blipFill>
        <p:spPr>
          <a:xfrm>
            <a:off x="7636565" y="5372204"/>
            <a:ext cx="4303650" cy="797750"/>
          </a:xfrm>
          <a:prstGeom prst="rect">
            <a:avLst/>
          </a:prstGeom>
          <a:noFill/>
          <a:ln>
            <a:noFill/>
          </a:ln>
        </p:spPr>
      </p:pic>
      <p:sp>
        <p:nvSpPr>
          <p:cNvPr id="274" name="Google Shape;274;p46"/>
          <p:cNvSpPr txBox="1">
            <a:spLocks noGrp="1"/>
          </p:cNvSpPr>
          <p:nvPr>
            <p:ph type="title"/>
          </p:nvPr>
        </p:nvSpPr>
        <p:spPr>
          <a:xfrm>
            <a:off x="1325200" y="2374800"/>
            <a:ext cx="9541500" cy="15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9pPr>
          </a:lstStyle>
          <a:p>
            <a:endParaRPr/>
          </a:p>
        </p:txBody>
      </p:sp>
      <p:sp>
        <p:nvSpPr>
          <p:cNvPr id="275" name="Google Shape;275;p46"/>
          <p:cNvSpPr txBox="1">
            <a:spLocks noGrp="1"/>
          </p:cNvSpPr>
          <p:nvPr>
            <p:ph type="body" idx="1"/>
          </p:nvPr>
        </p:nvSpPr>
        <p:spPr>
          <a:xfrm>
            <a:off x="1325200" y="852867"/>
            <a:ext cx="9541500" cy="564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1pPr>
            <a:lvl2pPr marL="914400" marR="0" lvl="1"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2pPr>
            <a:lvl3pPr marL="1371600" marR="0" lvl="2"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3pPr>
            <a:lvl4pPr marL="1828800" marR="0" lvl="3"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4pPr>
            <a:lvl5pPr marL="2286000" marR="0" lvl="4"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5pPr>
            <a:lvl6pPr marL="2743200" marR="0" lvl="5"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6pPr>
            <a:lvl7pPr marL="3200400" marR="0" lvl="6"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7pPr>
            <a:lvl8pPr marL="3657600" marR="0" lvl="7"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8pPr>
            <a:lvl9pPr marL="4114800" marR="0" lvl="8"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9pPr>
          </a:lstStyle>
          <a:p>
            <a:endParaRPr/>
          </a:p>
        </p:txBody>
      </p:sp>
      <p:sp>
        <p:nvSpPr>
          <p:cNvPr id="276" name="Google Shape;276;p46"/>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6"/>
          <p:cNvSpPr txBox="1">
            <a:spLocks noGrp="1"/>
          </p:cNvSpPr>
          <p:nvPr>
            <p:ph type="body" idx="1"/>
          </p:nvPr>
        </p:nvSpPr>
        <p:spPr>
          <a:xfrm>
            <a:off x="485902" y="2319292"/>
            <a:ext cx="10664427" cy="786979"/>
          </a:xfrm>
          <a:prstGeom prst="rect">
            <a:avLst/>
          </a:prstGeom>
          <a:noFill/>
          <a:ln>
            <a:noFill/>
          </a:ln>
        </p:spPr>
        <p:txBody>
          <a:bodyPr spcFirstLastPara="1" wrap="square" lIns="0" tIns="0" rIns="0" bIns="0"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6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48639" algn="l" rtl="0">
              <a:lnSpc>
                <a:spcPct val="37500"/>
              </a:lnSpc>
              <a:spcBef>
                <a:spcPts val="0"/>
              </a:spcBef>
              <a:spcAft>
                <a:spcPts val="0"/>
              </a:spcAft>
              <a:buClr>
                <a:srgbClr val="9A9ACF"/>
              </a:buClr>
              <a:buSzPts val="504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485902" y="3159687"/>
            <a:ext cx="10664427" cy="122405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6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andard">
  <p:cSld name="CUSTOM_2">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79" name="Google Shape;279;p47"/>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pic>
        <p:nvPicPr>
          <p:cNvPr id="280" name="Google Shape;280;p47"/>
          <p:cNvPicPr preferRelativeResize="0"/>
          <p:nvPr/>
        </p:nvPicPr>
        <p:blipFill rotWithShape="1">
          <a:blip r:embed="rId2">
            <a:alphaModFix/>
          </a:blip>
          <a:srcRect/>
          <a:stretch/>
        </p:blipFill>
        <p:spPr>
          <a:xfrm>
            <a:off x="11297123" y="304429"/>
            <a:ext cx="579918" cy="506744"/>
          </a:xfrm>
          <a:prstGeom prst="rect">
            <a:avLst/>
          </a:prstGeom>
          <a:noFill/>
          <a:ln>
            <a:noFill/>
          </a:ln>
        </p:spPr>
      </p:pic>
      <p:sp>
        <p:nvSpPr>
          <p:cNvPr id="281" name="Google Shape;281;p47"/>
          <p:cNvSpPr txBox="1">
            <a:spLocks noGrp="1"/>
          </p:cNvSpPr>
          <p:nvPr>
            <p:ph type="body" idx="1"/>
          </p:nvPr>
        </p:nvSpPr>
        <p:spPr>
          <a:xfrm>
            <a:off x="485500" y="1544867"/>
            <a:ext cx="9966900" cy="4592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282" name="Google Shape;282;p47"/>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
  <p:cSld name="CUSTOM_3">
    <p:bg>
      <p:bgPr>
        <a:solidFill>
          <a:srgbClr val="2A1B43"/>
        </a:solidFill>
        <a:effectLst/>
      </p:bgPr>
    </p:bg>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988100" y="4209167"/>
            <a:ext cx="9189600" cy="130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6867A3"/>
                </a:solidFill>
                <a:latin typeface="Calibri"/>
                <a:ea typeface="Calibri"/>
                <a:cs typeface="Calibri"/>
                <a:sym typeface="Calibri"/>
              </a:defRPr>
            </a:lvl9pPr>
          </a:lstStyle>
          <a:p>
            <a:endParaRPr/>
          </a:p>
        </p:txBody>
      </p:sp>
      <p:pic>
        <p:nvPicPr>
          <p:cNvPr id="285" name="Google Shape;285;p48"/>
          <p:cNvPicPr preferRelativeResize="0"/>
          <p:nvPr/>
        </p:nvPicPr>
        <p:blipFill rotWithShape="1">
          <a:blip r:embed="rId2">
            <a:alphaModFix/>
          </a:blip>
          <a:srcRect t="-4386" r="-3777" b="-4724"/>
          <a:stretch/>
        </p:blipFill>
        <p:spPr>
          <a:xfrm>
            <a:off x="8714695" y="274320"/>
            <a:ext cx="3384161" cy="3108959"/>
          </a:xfrm>
          <a:prstGeom prst="rect">
            <a:avLst/>
          </a:prstGeom>
          <a:solidFill>
            <a:srgbClr val="2A1B43"/>
          </a:solidFill>
          <a:ln>
            <a:noFill/>
          </a:ln>
        </p:spPr>
      </p:pic>
      <p:sp>
        <p:nvSpPr>
          <p:cNvPr id="286" name="Google Shape;286;p48"/>
          <p:cNvSpPr txBox="1">
            <a:spLocks noGrp="1"/>
          </p:cNvSpPr>
          <p:nvPr>
            <p:ph type="sldNum" idx="12"/>
          </p:nvPr>
        </p:nvSpPr>
        <p:spPr>
          <a:xfrm>
            <a:off x="11409046"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Bottom">
  <p:cSld name="CUSTOM_1">
    <p:spTree>
      <p:nvGrpSpPr>
        <p:cNvPr id="1" name="Shape 287"/>
        <p:cNvGrpSpPr/>
        <p:nvPr/>
      </p:nvGrpSpPr>
      <p:grpSpPr>
        <a:xfrm>
          <a:off x="0" y="0"/>
          <a:ext cx="0" cy="0"/>
          <a:chOff x="0" y="0"/>
          <a:chExt cx="0" cy="0"/>
        </a:xfrm>
      </p:grpSpPr>
      <p:sp>
        <p:nvSpPr>
          <p:cNvPr id="288" name="Google Shape;288;p49"/>
          <p:cNvSpPr/>
          <p:nvPr/>
        </p:nvSpPr>
        <p:spPr>
          <a:xfrm>
            <a:off x="0" y="2191109"/>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pic>
        <p:nvPicPr>
          <p:cNvPr id="289" name="Google Shape;289;p49"/>
          <p:cNvPicPr preferRelativeResize="0"/>
          <p:nvPr/>
        </p:nvPicPr>
        <p:blipFill rotWithShape="1">
          <a:blip r:embed="rId2">
            <a:alphaModFix/>
          </a:blip>
          <a:srcRect t="38210" b="43251"/>
          <a:stretch/>
        </p:blipFill>
        <p:spPr>
          <a:xfrm>
            <a:off x="7649817" y="733944"/>
            <a:ext cx="4303650" cy="797750"/>
          </a:xfrm>
          <a:prstGeom prst="rect">
            <a:avLst/>
          </a:prstGeom>
          <a:noFill/>
          <a:ln>
            <a:noFill/>
          </a:ln>
        </p:spPr>
      </p:pic>
      <p:sp>
        <p:nvSpPr>
          <p:cNvPr id="290" name="Google Shape;290;p49"/>
          <p:cNvSpPr txBox="1">
            <a:spLocks noGrp="1"/>
          </p:cNvSpPr>
          <p:nvPr>
            <p:ph type="title"/>
          </p:nvPr>
        </p:nvSpPr>
        <p:spPr>
          <a:xfrm>
            <a:off x="1325200" y="3125000"/>
            <a:ext cx="9541500" cy="15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4800" b="0" i="0" u="none" strike="noStrike" cap="none">
                <a:solidFill>
                  <a:srgbClr val="FFFFFF"/>
                </a:solidFill>
                <a:latin typeface="Calibri"/>
                <a:ea typeface="Calibri"/>
                <a:cs typeface="Calibri"/>
                <a:sym typeface="Calibri"/>
              </a:defRPr>
            </a:lvl9pPr>
          </a:lstStyle>
          <a:p>
            <a:endParaRPr/>
          </a:p>
        </p:txBody>
      </p:sp>
      <p:sp>
        <p:nvSpPr>
          <p:cNvPr id="291" name="Google Shape;291;p49"/>
          <p:cNvSpPr txBox="1">
            <a:spLocks noGrp="1"/>
          </p:cNvSpPr>
          <p:nvPr>
            <p:ph type="body" idx="1"/>
          </p:nvPr>
        </p:nvSpPr>
        <p:spPr>
          <a:xfrm>
            <a:off x="1325200" y="4555000"/>
            <a:ext cx="9541500" cy="564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1pPr>
            <a:lvl2pPr marL="914400" marR="0" lvl="1" indent="-349250" algn="l" rtl="0">
              <a:lnSpc>
                <a:spcPct val="115000"/>
              </a:lnSpc>
              <a:spcBef>
                <a:spcPts val="0"/>
              </a:spcBef>
              <a:spcAft>
                <a:spcPts val="0"/>
              </a:spcAft>
              <a:buClr>
                <a:srgbClr val="FFFFFF"/>
              </a:buClr>
              <a:buSzPts val="1900"/>
              <a:buFont typeface="Calibri"/>
              <a:buChar char="○"/>
              <a:defRPr sz="1900" b="0" i="0" u="none" strike="noStrike" cap="none">
                <a:solidFill>
                  <a:srgbClr val="FFFFFF"/>
                </a:solidFill>
                <a:latin typeface="Calibri"/>
                <a:ea typeface="Calibri"/>
                <a:cs typeface="Calibri"/>
                <a:sym typeface="Calibri"/>
              </a:defRPr>
            </a:lvl2pPr>
            <a:lvl3pPr marL="1371600" marR="0" lvl="2"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3pPr>
            <a:lvl4pPr marL="1828800" marR="0" lvl="3"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4pPr>
            <a:lvl5pPr marL="2286000" marR="0" lvl="4"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5pPr>
            <a:lvl6pPr marL="2743200" marR="0" lvl="5"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6pPr>
            <a:lvl7pPr marL="3200400" marR="0" lvl="6" indent="-330200" algn="l" rtl="0">
              <a:lnSpc>
                <a:spcPct val="115000"/>
              </a:lnSpc>
              <a:spcBef>
                <a:spcPts val="0"/>
              </a:spcBef>
              <a:spcAft>
                <a:spcPts val="0"/>
              </a:spcAft>
              <a:buClr>
                <a:srgbClr val="FFFFFF"/>
              </a:buClr>
              <a:buSzPts val="1600"/>
              <a:buFont typeface="Calibri"/>
              <a:buChar char="●"/>
              <a:defRPr sz="1600" b="0" i="0" u="none" strike="noStrike" cap="none">
                <a:solidFill>
                  <a:srgbClr val="FFFFFF"/>
                </a:solidFill>
                <a:latin typeface="Calibri"/>
                <a:ea typeface="Calibri"/>
                <a:cs typeface="Calibri"/>
                <a:sym typeface="Calibri"/>
              </a:defRPr>
            </a:lvl7pPr>
            <a:lvl8pPr marL="3657600" marR="0" lvl="7"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8pPr>
            <a:lvl9pPr marL="4114800" marR="0" lvl="8" indent="-323850" algn="l" rtl="0">
              <a:lnSpc>
                <a:spcPct val="115000"/>
              </a:lnSpc>
              <a:spcBef>
                <a:spcPts val="0"/>
              </a:spcBef>
              <a:spcAft>
                <a:spcPts val="0"/>
              </a:spcAft>
              <a:buClr>
                <a:srgbClr val="FFFFFF"/>
              </a:buClr>
              <a:buSzPts val="1500"/>
              <a:buFont typeface="Calibri"/>
              <a:buChar char="■"/>
              <a:defRPr sz="1500" b="0" i="0" u="none" strike="noStrike" cap="none">
                <a:solidFill>
                  <a:srgbClr val="FFFFFF"/>
                </a:solidFill>
                <a:latin typeface="Calibri"/>
                <a:ea typeface="Calibri"/>
                <a:cs typeface="Calibri"/>
                <a:sym typeface="Calibri"/>
              </a:defRPr>
            </a:lvl9pPr>
          </a:lstStyle>
          <a:p>
            <a:endParaRPr/>
          </a:p>
        </p:txBody>
      </p:sp>
      <p:sp>
        <p:nvSpPr>
          <p:cNvPr id="292" name="Google Shape;292;p49"/>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right Spots">
  <p:cSld name="CUSTOM_2_1">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95" name="Google Shape;295;p50"/>
          <p:cNvSpPr/>
          <p:nvPr/>
        </p:nvSpPr>
        <p:spPr>
          <a:xfrm>
            <a:off x="10955900" y="-14067"/>
            <a:ext cx="1236000" cy="6858000"/>
          </a:xfrm>
          <a:prstGeom prst="rect">
            <a:avLst/>
          </a:prstGeom>
          <a:solidFill>
            <a:srgbClr val="F3F3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96" name="Google Shape;296;p50"/>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pic>
        <p:nvPicPr>
          <p:cNvPr id="297" name="Google Shape;297;p50"/>
          <p:cNvPicPr preferRelativeResize="0"/>
          <p:nvPr/>
        </p:nvPicPr>
        <p:blipFill rotWithShape="1">
          <a:blip r:embed="rId2">
            <a:alphaModFix/>
          </a:blip>
          <a:srcRect/>
          <a:stretch/>
        </p:blipFill>
        <p:spPr>
          <a:xfrm>
            <a:off x="11297123" y="304429"/>
            <a:ext cx="579918" cy="506744"/>
          </a:xfrm>
          <a:prstGeom prst="rect">
            <a:avLst/>
          </a:prstGeom>
          <a:noFill/>
          <a:ln>
            <a:noFill/>
          </a:ln>
        </p:spPr>
      </p:pic>
      <p:cxnSp>
        <p:nvCxnSpPr>
          <p:cNvPr id="298" name="Google Shape;298;p50"/>
          <p:cNvCxnSpPr/>
          <p:nvPr/>
        </p:nvCxnSpPr>
        <p:spPr>
          <a:xfrm>
            <a:off x="10955900" y="-15200"/>
            <a:ext cx="8400" cy="6888300"/>
          </a:xfrm>
          <a:prstGeom prst="straightConnector1">
            <a:avLst/>
          </a:prstGeom>
          <a:noFill/>
          <a:ln w="9525" cap="flat" cmpd="sng">
            <a:solidFill>
              <a:srgbClr val="8885C4"/>
            </a:solidFill>
            <a:prstDash val="solid"/>
            <a:round/>
            <a:headEnd type="none" w="sm" len="sm"/>
            <a:tailEnd type="none" w="sm" len="sm"/>
          </a:ln>
        </p:spPr>
      </p:cxnSp>
      <p:sp>
        <p:nvSpPr>
          <p:cNvPr id="299" name="Google Shape;299;p50"/>
          <p:cNvSpPr txBox="1">
            <a:spLocks noGrp="1"/>
          </p:cNvSpPr>
          <p:nvPr>
            <p:ph type="subTitle" idx="1"/>
          </p:nvPr>
        </p:nvSpPr>
        <p:spPr>
          <a:xfrm>
            <a:off x="36449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4FC9D3"/>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2"/>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2"/>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2"/>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2"/>
                </a:solidFill>
                <a:latin typeface="Calibri"/>
                <a:ea typeface="Calibri"/>
                <a:cs typeface="Calibri"/>
                <a:sym typeface="Calibri"/>
              </a:defRPr>
            </a:lvl9pPr>
          </a:lstStyle>
          <a:p>
            <a:endParaRPr/>
          </a:p>
        </p:txBody>
      </p:sp>
      <p:sp>
        <p:nvSpPr>
          <p:cNvPr id="300" name="Google Shape;300;p50"/>
          <p:cNvSpPr txBox="1">
            <a:spLocks noGrp="1"/>
          </p:cNvSpPr>
          <p:nvPr>
            <p:ph type="subTitle" idx="2"/>
          </p:nvPr>
        </p:nvSpPr>
        <p:spPr>
          <a:xfrm>
            <a:off x="59926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FF8E6C"/>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1"/>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1"/>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1"/>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1"/>
                </a:solidFill>
                <a:latin typeface="Calibri"/>
                <a:ea typeface="Calibri"/>
                <a:cs typeface="Calibri"/>
                <a:sym typeface="Calibri"/>
              </a:defRPr>
            </a:lvl9pPr>
          </a:lstStyle>
          <a:p>
            <a:endParaRPr/>
          </a:p>
        </p:txBody>
      </p:sp>
      <p:sp>
        <p:nvSpPr>
          <p:cNvPr id="301" name="Google Shape;301;p50"/>
          <p:cNvSpPr txBox="1">
            <a:spLocks noGrp="1"/>
          </p:cNvSpPr>
          <p:nvPr>
            <p:ph type="subTitle" idx="3"/>
          </p:nvPr>
        </p:nvSpPr>
        <p:spPr>
          <a:xfrm>
            <a:off x="8750300" y="2420867"/>
            <a:ext cx="1660800" cy="520800"/>
          </a:xfrm>
          <a:prstGeom prst="rect">
            <a:avLst/>
          </a:prstGeom>
          <a:noFill/>
          <a:ln>
            <a:noFill/>
          </a:ln>
        </p:spPr>
        <p:txBody>
          <a:bodyPr spcFirstLastPara="1" wrap="square" lIns="121900" tIns="121900" rIns="121900" bIns="121900" anchor="ctr" anchorCtr="0">
            <a:noAutofit/>
          </a:bodyPr>
          <a:lstStyle>
            <a:lvl1pPr marR="0" lvl="0" algn="l" rtl="0">
              <a:lnSpc>
                <a:spcPct val="115000"/>
              </a:lnSpc>
              <a:spcBef>
                <a:spcPts val="0"/>
              </a:spcBef>
              <a:spcAft>
                <a:spcPts val="0"/>
              </a:spcAft>
              <a:buClr>
                <a:srgbClr val="434343"/>
              </a:buClr>
              <a:buSzPts val="1900"/>
              <a:buFont typeface="Calibri"/>
              <a:buNone/>
              <a:defRPr sz="4000" b="0" i="0" u="none" strike="noStrike" cap="none">
                <a:solidFill>
                  <a:srgbClr val="CAD816"/>
                </a:solidFill>
                <a:latin typeface="Calibri"/>
                <a:ea typeface="Calibri"/>
                <a:cs typeface="Calibri"/>
                <a:sym typeface="Calibri"/>
              </a:defRPr>
            </a:lvl1pPr>
            <a:lvl2pPr marR="0" lvl="1" algn="l" rtl="0">
              <a:lnSpc>
                <a:spcPct val="115000"/>
              </a:lnSpc>
              <a:spcBef>
                <a:spcPts val="0"/>
              </a:spcBef>
              <a:spcAft>
                <a:spcPts val="0"/>
              </a:spcAft>
              <a:buClr>
                <a:srgbClr val="434343"/>
              </a:buClr>
              <a:buSzPts val="1900"/>
              <a:buFont typeface="Calibri"/>
              <a:buNone/>
              <a:defRPr sz="4000" b="0" i="0" u="none" strike="noStrike" cap="none">
                <a:solidFill>
                  <a:schemeClr val="accent3"/>
                </a:solidFill>
                <a:latin typeface="Calibri"/>
                <a:ea typeface="Calibri"/>
                <a:cs typeface="Calibri"/>
                <a:sym typeface="Calibri"/>
              </a:defRPr>
            </a:lvl2pPr>
            <a:lvl3pPr marR="0" lvl="2"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3pPr>
            <a:lvl4pPr marR="0" lvl="3"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4pPr>
            <a:lvl5pPr marR="0" lvl="4"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5pPr>
            <a:lvl6pPr marR="0" lvl="5"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6pPr>
            <a:lvl7pPr marR="0" lvl="6" algn="l" rtl="0">
              <a:lnSpc>
                <a:spcPct val="115000"/>
              </a:lnSpc>
              <a:spcBef>
                <a:spcPts val="0"/>
              </a:spcBef>
              <a:spcAft>
                <a:spcPts val="0"/>
              </a:spcAft>
              <a:buClr>
                <a:srgbClr val="434343"/>
              </a:buClr>
              <a:buSzPts val="1600"/>
              <a:buFont typeface="Calibri"/>
              <a:buNone/>
              <a:defRPr sz="4000" b="0" i="0" u="none" strike="noStrike" cap="none">
                <a:solidFill>
                  <a:schemeClr val="accent3"/>
                </a:solidFill>
                <a:latin typeface="Calibri"/>
                <a:ea typeface="Calibri"/>
                <a:cs typeface="Calibri"/>
                <a:sym typeface="Calibri"/>
              </a:defRPr>
            </a:lvl7pPr>
            <a:lvl8pPr marR="0" lvl="7" algn="l" rtl="0">
              <a:lnSpc>
                <a:spcPct val="115000"/>
              </a:lnSpc>
              <a:spcBef>
                <a:spcPts val="0"/>
              </a:spcBef>
              <a:spcAft>
                <a:spcPts val="0"/>
              </a:spcAft>
              <a:buClr>
                <a:srgbClr val="434343"/>
              </a:buClr>
              <a:buSzPts val="1500"/>
              <a:buFont typeface="Calibri"/>
              <a:buNone/>
              <a:defRPr sz="4000" b="0" i="0" u="none" strike="noStrike" cap="none">
                <a:solidFill>
                  <a:schemeClr val="accent3"/>
                </a:solidFill>
                <a:latin typeface="Calibri"/>
                <a:ea typeface="Calibri"/>
                <a:cs typeface="Calibri"/>
                <a:sym typeface="Calibri"/>
              </a:defRPr>
            </a:lvl8pPr>
            <a:lvl9pPr marR="0" lvl="8" algn="l" rtl="0">
              <a:lnSpc>
                <a:spcPct val="115000"/>
              </a:lnSpc>
              <a:spcBef>
                <a:spcPts val="0"/>
              </a:spcBef>
              <a:spcAft>
                <a:spcPts val="0"/>
              </a:spcAft>
              <a:buClr>
                <a:srgbClr val="434343"/>
              </a:buClr>
              <a:buSzPts val="1500"/>
              <a:buFont typeface="Calibri"/>
              <a:buNone/>
              <a:defRPr sz="4000" b="0" i="0" u="none" strike="noStrike" cap="none">
                <a:solidFill>
                  <a:schemeClr val="accent3"/>
                </a:solidFill>
                <a:latin typeface="Calibri"/>
                <a:ea typeface="Calibri"/>
                <a:cs typeface="Calibri"/>
                <a:sym typeface="Calibri"/>
              </a:defRPr>
            </a:lvl9pPr>
          </a:lstStyle>
          <a:p>
            <a:endParaRPr/>
          </a:p>
        </p:txBody>
      </p:sp>
      <p:sp>
        <p:nvSpPr>
          <p:cNvPr id="302" name="Google Shape;302;p50"/>
          <p:cNvSpPr txBox="1">
            <a:spLocks noGrp="1"/>
          </p:cNvSpPr>
          <p:nvPr>
            <p:ph type="subTitle" idx="4"/>
          </p:nvPr>
        </p:nvSpPr>
        <p:spPr>
          <a:xfrm>
            <a:off x="485500" y="2471667"/>
            <a:ext cx="2730300" cy="5208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434343"/>
              </a:buClr>
              <a:buSzPts val="1900"/>
              <a:buFont typeface="Calibri"/>
              <a:buNone/>
              <a:defRPr sz="3200" b="0" i="0" u="none" strike="noStrike" cap="none">
                <a:solidFill>
                  <a:srgbClr val="BEB1DB"/>
                </a:solidFill>
                <a:latin typeface="Calibri"/>
                <a:ea typeface="Calibri"/>
                <a:cs typeface="Calibri"/>
                <a:sym typeface="Calibri"/>
              </a:defRPr>
            </a:lvl1pPr>
            <a:lvl2pPr marR="0" lvl="1" algn="l" rtl="0">
              <a:lnSpc>
                <a:spcPct val="100000"/>
              </a:lnSpc>
              <a:spcBef>
                <a:spcPts val="0"/>
              </a:spcBef>
              <a:spcAft>
                <a:spcPts val="0"/>
              </a:spcAft>
              <a:buClr>
                <a:srgbClr val="434343"/>
              </a:buClr>
              <a:buSzPts val="1900"/>
              <a:buFont typeface="Calibri"/>
              <a:buNone/>
              <a:defRPr sz="3200" b="0" i="0" u="none" strike="noStrike" cap="none">
                <a:solidFill>
                  <a:schemeClr val="lt2"/>
                </a:solidFill>
                <a:latin typeface="Calibri"/>
                <a:ea typeface="Calibri"/>
                <a:cs typeface="Calibri"/>
                <a:sym typeface="Calibri"/>
              </a:defRPr>
            </a:lvl2pPr>
            <a:lvl3pPr marR="0" lvl="2"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3pPr>
            <a:lvl4pPr marR="0" lvl="3"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4pPr>
            <a:lvl5pPr marR="0" lvl="4"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5pPr>
            <a:lvl6pPr marR="0" lvl="5"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6pPr>
            <a:lvl7pPr marR="0" lvl="6" algn="l" rtl="0">
              <a:lnSpc>
                <a:spcPct val="100000"/>
              </a:lnSpc>
              <a:spcBef>
                <a:spcPts val="0"/>
              </a:spcBef>
              <a:spcAft>
                <a:spcPts val="0"/>
              </a:spcAft>
              <a:buClr>
                <a:srgbClr val="434343"/>
              </a:buClr>
              <a:buSzPts val="1600"/>
              <a:buFont typeface="Calibri"/>
              <a:buNone/>
              <a:defRPr sz="3200" b="0" i="0" u="none" strike="noStrike" cap="none">
                <a:solidFill>
                  <a:schemeClr val="lt2"/>
                </a:solidFill>
                <a:latin typeface="Calibri"/>
                <a:ea typeface="Calibri"/>
                <a:cs typeface="Calibri"/>
                <a:sym typeface="Calibri"/>
              </a:defRPr>
            </a:lvl7pPr>
            <a:lvl8pPr marR="0" lvl="7" algn="l" rtl="0">
              <a:lnSpc>
                <a:spcPct val="100000"/>
              </a:lnSpc>
              <a:spcBef>
                <a:spcPts val="0"/>
              </a:spcBef>
              <a:spcAft>
                <a:spcPts val="0"/>
              </a:spcAft>
              <a:buClr>
                <a:srgbClr val="434343"/>
              </a:buClr>
              <a:buSzPts val="1500"/>
              <a:buFont typeface="Calibri"/>
              <a:buNone/>
              <a:defRPr sz="3200" b="0" i="0" u="none" strike="noStrike" cap="none">
                <a:solidFill>
                  <a:schemeClr val="lt2"/>
                </a:solidFill>
                <a:latin typeface="Calibri"/>
                <a:ea typeface="Calibri"/>
                <a:cs typeface="Calibri"/>
                <a:sym typeface="Calibri"/>
              </a:defRPr>
            </a:lvl8pPr>
            <a:lvl9pPr marR="0" lvl="8" algn="l" rtl="0">
              <a:lnSpc>
                <a:spcPct val="100000"/>
              </a:lnSpc>
              <a:spcBef>
                <a:spcPts val="0"/>
              </a:spcBef>
              <a:spcAft>
                <a:spcPts val="0"/>
              </a:spcAft>
              <a:buClr>
                <a:srgbClr val="434343"/>
              </a:buClr>
              <a:buSzPts val="1500"/>
              <a:buFont typeface="Calibri"/>
              <a:buNone/>
              <a:defRPr sz="3200" b="0" i="0" u="none" strike="noStrike" cap="none">
                <a:solidFill>
                  <a:schemeClr val="lt2"/>
                </a:solidFill>
                <a:latin typeface="Calibri"/>
                <a:ea typeface="Calibri"/>
                <a:cs typeface="Calibri"/>
                <a:sym typeface="Calibri"/>
              </a:defRPr>
            </a:lvl9pPr>
          </a:lstStyle>
          <a:p>
            <a:endParaRPr/>
          </a:p>
        </p:txBody>
      </p:sp>
      <p:sp>
        <p:nvSpPr>
          <p:cNvPr id="303" name="Google Shape;303;p50"/>
          <p:cNvSpPr txBox="1">
            <a:spLocks noGrp="1"/>
          </p:cNvSpPr>
          <p:nvPr>
            <p:ph type="body" idx="5"/>
          </p:nvPr>
        </p:nvSpPr>
        <p:spPr>
          <a:xfrm>
            <a:off x="485500" y="3505200"/>
            <a:ext cx="28800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4" name="Google Shape;304;p50"/>
          <p:cNvSpPr txBox="1">
            <a:spLocks noGrp="1"/>
          </p:cNvSpPr>
          <p:nvPr>
            <p:ph type="body" idx="6"/>
          </p:nvPr>
        </p:nvSpPr>
        <p:spPr>
          <a:xfrm>
            <a:off x="36449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5" name="Google Shape;305;p50"/>
          <p:cNvSpPr txBox="1">
            <a:spLocks noGrp="1"/>
          </p:cNvSpPr>
          <p:nvPr>
            <p:ph type="body" idx="7"/>
          </p:nvPr>
        </p:nvSpPr>
        <p:spPr>
          <a:xfrm>
            <a:off x="59926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6" name="Google Shape;306;p50"/>
          <p:cNvSpPr txBox="1">
            <a:spLocks noGrp="1"/>
          </p:cNvSpPr>
          <p:nvPr>
            <p:ph type="body" idx="8"/>
          </p:nvPr>
        </p:nvSpPr>
        <p:spPr>
          <a:xfrm>
            <a:off x="8750300" y="3098800"/>
            <a:ext cx="1879500" cy="2540100"/>
          </a:xfrm>
          <a:prstGeom prst="rect">
            <a:avLst/>
          </a:prstGeom>
          <a:noFill/>
          <a:ln>
            <a:noFill/>
          </a:ln>
        </p:spPr>
        <p:txBody>
          <a:bodyPr spcFirstLastPara="1" wrap="square" lIns="121900" tIns="121900" rIns="121900" bIns="121900" anchor="t" anchorCtr="0">
            <a:noAutofit/>
          </a:bodyPr>
          <a:lstStyle>
            <a:lvl1pPr marL="457200" marR="0" lvl="0"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8pPr>
            <a:lvl9pPr marL="4114800" marR="0" lvl="8"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9pPr>
          </a:lstStyle>
          <a:p>
            <a:endParaRPr/>
          </a:p>
        </p:txBody>
      </p:sp>
      <p:sp>
        <p:nvSpPr>
          <p:cNvPr id="307" name="Google Shape;307;p50"/>
          <p:cNvSpPr txBox="1">
            <a:spLocks noGrp="1"/>
          </p:cNvSpPr>
          <p:nvPr>
            <p:ph type="sldNum" idx="12"/>
          </p:nvPr>
        </p:nvSpPr>
        <p:spPr>
          <a:xfrm>
            <a:off x="11409046"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700"/>
              <a:buFont typeface="Arial"/>
              <a:buNone/>
              <a:defRPr sz="17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
        <p:cNvGrpSpPr/>
        <p:nvPr/>
      </p:nvGrpSpPr>
      <p:grpSpPr>
        <a:xfrm>
          <a:off x="0" y="0"/>
          <a:ext cx="0" cy="0"/>
          <a:chOff x="0" y="0"/>
          <a:chExt cx="0" cy="0"/>
        </a:xfrm>
      </p:grpSpPr>
      <p:sp>
        <p:nvSpPr>
          <p:cNvPr id="309" name="Google Shape;309;p51"/>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amp;A + Thank You">
  <p:cSld name="Q&amp;A + Thank You">
    <p:bg>
      <p:bgPr>
        <a:solidFill>
          <a:srgbClr val="2A1B43"/>
        </a:solidFill>
        <a:effectLst/>
      </p:bgPr>
    </p:bg>
    <p:spTree>
      <p:nvGrpSpPr>
        <p:cNvPr id="1" name="Shape 310"/>
        <p:cNvGrpSpPr/>
        <p:nvPr/>
      </p:nvGrpSpPr>
      <p:grpSpPr>
        <a:xfrm>
          <a:off x="0" y="0"/>
          <a:ext cx="0" cy="0"/>
          <a:chOff x="0" y="0"/>
          <a:chExt cx="0" cy="0"/>
        </a:xfrm>
      </p:grpSpPr>
      <p:sp>
        <p:nvSpPr>
          <p:cNvPr id="311" name="Google Shape;311;p52"/>
          <p:cNvSpPr txBox="1"/>
          <p:nvPr/>
        </p:nvSpPr>
        <p:spPr>
          <a:xfrm>
            <a:off x="1350316" y="4190389"/>
            <a:ext cx="9146400" cy="792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55191"/>
              </a:buClr>
              <a:buSzPts val="6000"/>
              <a:buFont typeface="Arial"/>
              <a:buNone/>
            </a:pPr>
            <a:r>
              <a:rPr lang="en-US" sz="6000" b="0" i="0" u="none" strike="noStrike" cap="none">
                <a:solidFill>
                  <a:srgbClr val="FFFFFF"/>
                </a:solidFill>
                <a:latin typeface="Calibri"/>
                <a:ea typeface="Calibri"/>
                <a:cs typeface="Calibri"/>
                <a:sym typeface="Calibri"/>
              </a:rPr>
              <a:t>Q&amp;A</a:t>
            </a:r>
            <a:endParaRPr sz="1500" b="0" i="0" u="none" strike="noStrike" cap="none">
              <a:solidFill>
                <a:srgbClr val="FFFFFF"/>
              </a:solidFill>
              <a:latin typeface="Calibri"/>
              <a:ea typeface="Calibri"/>
              <a:cs typeface="Calibri"/>
              <a:sym typeface="Calibri"/>
            </a:endParaRPr>
          </a:p>
        </p:txBody>
      </p:sp>
      <p:sp>
        <p:nvSpPr>
          <p:cNvPr id="312" name="Google Shape;312;p52"/>
          <p:cNvSpPr txBox="1"/>
          <p:nvPr/>
        </p:nvSpPr>
        <p:spPr>
          <a:xfrm>
            <a:off x="1350316" y="5101476"/>
            <a:ext cx="9146400" cy="673200"/>
          </a:xfrm>
          <a:prstGeom prst="rect">
            <a:avLst/>
          </a:prstGeom>
          <a:noFill/>
          <a:ln>
            <a:noFill/>
          </a:ln>
        </p:spPr>
        <p:txBody>
          <a:bodyPr spcFirstLastPara="1" wrap="square" lIns="27425" tIns="0" rIns="0" bIns="0" anchor="t" anchorCtr="0">
            <a:noAutofit/>
          </a:bodyPr>
          <a:lstStyle/>
          <a:p>
            <a:pPr marL="0" marR="0" lvl="0" indent="0" algn="l" rtl="0">
              <a:lnSpc>
                <a:spcPct val="90000"/>
              </a:lnSpc>
              <a:spcBef>
                <a:spcPts val="0"/>
              </a:spcBef>
              <a:spcAft>
                <a:spcPts val="0"/>
              </a:spcAft>
              <a:buClr>
                <a:srgbClr val="C1B3DD"/>
              </a:buClr>
              <a:buSzPts val="4000"/>
              <a:buFont typeface="Arial"/>
              <a:buNone/>
            </a:pPr>
            <a:r>
              <a:rPr lang="en-US" sz="4000" b="0" i="0" u="none" strike="noStrike" cap="none">
                <a:solidFill>
                  <a:srgbClr val="CAD816"/>
                </a:solidFill>
                <a:latin typeface="Calibri"/>
                <a:ea typeface="Calibri"/>
                <a:cs typeface="Calibri"/>
                <a:sym typeface="Calibri"/>
              </a:rPr>
              <a:t>Thank you</a:t>
            </a:r>
            <a:endParaRPr sz="1500" b="0" i="0" u="none" strike="noStrike" cap="none">
              <a:solidFill>
                <a:srgbClr val="CAD816"/>
              </a:solidFill>
              <a:latin typeface="Calibri"/>
              <a:ea typeface="Calibri"/>
              <a:cs typeface="Calibri"/>
              <a:sym typeface="Calibri"/>
            </a:endParaRPr>
          </a:p>
        </p:txBody>
      </p:sp>
      <p:pic>
        <p:nvPicPr>
          <p:cNvPr id="313" name="Google Shape;313;p52"/>
          <p:cNvPicPr preferRelativeResize="0"/>
          <p:nvPr/>
        </p:nvPicPr>
        <p:blipFill rotWithShape="1">
          <a:blip r:embed="rId2">
            <a:alphaModFix/>
          </a:blip>
          <a:srcRect t="-4386" r="-3777" b="-4724"/>
          <a:stretch/>
        </p:blipFill>
        <p:spPr>
          <a:xfrm>
            <a:off x="8714695" y="274320"/>
            <a:ext cx="3384161" cy="3108959"/>
          </a:xfrm>
          <a:prstGeom prst="rect">
            <a:avLst/>
          </a:prstGeom>
          <a:solidFill>
            <a:srgbClr val="2A1B43"/>
          </a:solid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hoto">
  <p:cSld name="CUSTOM_2_2">
    <p:spTree>
      <p:nvGrpSpPr>
        <p:cNvPr id="1" name="Shape 314"/>
        <p:cNvGrpSpPr/>
        <p:nvPr/>
      </p:nvGrpSpPr>
      <p:grpSpPr>
        <a:xfrm>
          <a:off x="0" y="0"/>
          <a:ext cx="0" cy="0"/>
          <a:chOff x="0" y="0"/>
          <a:chExt cx="0" cy="0"/>
        </a:xfrm>
      </p:grpSpPr>
      <p:pic>
        <p:nvPicPr>
          <p:cNvPr id="315" name="Google Shape;315;p53"/>
          <p:cNvPicPr preferRelativeResize="0"/>
          <p:nvPr/>
        </p:nvPicPr>
        <p:blipFill rotWithShape="1">
          <a:blip r:embed="rId2">
            <a:alphaModFix/>
          </a:blip>
          <a:srcRect r="22773"/>
          <a:stretch/>
        </p:blipFill>
        <p:spPr>
          <a:xfrm>
            <a:off x="4245943" y="0"/>
            <a:ext cx="7946050" cy="6858000"/>
          </a:xfrm>
          <a:prstGeom prst="rect">
            <a:avLst/>
          </a:prstGeom>
          <a:noFill/>
          <a:ln>
            <a:noFill/>
          </a:ln>
        </p:spPr>
      </p:pic>
      <p:sp>
        <p:nvSpPr>
          <p:cNvPr id="316" name="Google Shape;316;p53"/>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317" name="Google Shape;317;p53"/>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555191"/>
                </a:solidFill>
                <a:latin typeface="Arial"/>
                <a:ea typeface="Arial"/>
                <a:cs typeface="Arial"/>
                <a:sym typeface="Arial"/>
              </a:rPr>
              <a:t>© Watermark 2018</a:t>
            </a:r>
            <a:endParaRPr sz="1500" b="0" i="0" u="none" strike="noStrike" cap="none">
              <a:solidFill>
                <a:srgbClr val="000000"/>
              </a:solidFill>
              <a:latin typeface="Arial"/>
              <a:ea typeface="Arial"/>
              <a:cs typeface="Arial"/>
              <a:sym typeface="Arial"/>
            </a:endParaRPr>
          </a:p>
        </p:txBody>
      </p:sp>
      <p:sp>
        <p:nvSpPr>
          <p:cNvPr id="318" name="Google Shape;318;p53"/>
          <p:cNvSpPr txBox="1">
            <a:spLocks noGrp="1"/>
          </p:cNvSpPr>
          <p:nvPr>
            <p:ph type="body" idx="1"/>
          </p:nvPr>
        </p:nvSpPr>
        <p:spPr>
          <a:xfrm>
            <a:off x="485500" y="1544867"/>
            <a:ext cx="9966900" cy="4592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319" name="Google Shape;319;p53"/>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op 1">
  <p:cSld name="Title Top">
    <p:spTree>
      <p:nvGrpSpPr>
        <p:cNvPr id="1" name="Shape 320"/>
        <p:cNvGrpSpPr/>
        <p:nvPr/>
      </p:nvGrpSpPr>
      <p:grpSpPr>
        <a:xfrm>
          <a:off x="0" y="0"/>
          <a:ext cx="0" cy="0"/>
          <a:chOff x="0" y="0"/>
          <a:chExt cx="0" cy="0"/>
        </a:xfrm>
      </p:grpSpPr>
      <p:sp>
        <p:nvSpPr>
          <p:cNvPr id="321" name="Google Shape;321;p54"/>
          <p:cNvSpPr/>
          <p:nvPr/>
        </p:nvSpPr>
        <p:spPr>
          <a:xfrm>
            <a:off x="0" y="0"/>
            <a:ext cx="12192000" cy="4666800"/>
          </a:xfrm>
          <a:prstGeom prst="rect">
            <a:avLst/>
          </a:prstGeom>
          <a:solidFill>
            <a:srgbClr val="5A2A98"/>
          </a:solidFill>
          <a:ln w="12700" cap="flat" cmpd="sng">
            <a:solidFill>
              <a:srgbClr val="BA674E"/>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322" name="Google Shape;322;p54"/>
          <p:cNvPicPr preferRelativeResize="0"/>
          <p:nvPr/>
        </p:nvPicPr>
        <p:blipFill rotWithShape="1">
          <a:blip r:embed="rId2">
            <a:alphaModFix/>
          </a:blip>
          <a:srcRect t="38210" b="43251"/>
          <a:stretch/>
        </p:blipFill>
        <p:spPr>
          <a:xfrm>
            <a:off x="7636565" y="5372204"/>
            <a:ext cx="4303650" cy="797750"/>
          </a:xfrm>
          <a:prstGeom prst="rect">
            <a:avLst/>
          </a:prstGeom>
          <a:noFill/>
          <a:ln>
            <a:noFill/>
          </a:ln>
        </p:spPr>
      </p:pic>
      <p:sp>
        <p:nvSpPr>
          <p:cNvPr id="323" name="Google Shape;323;p54"/>
          <p:cNvSpPr txBox="1">
            <a:spLocks noGrp="1"/>
          </p:cNvSpPr>
          <p:nvPr>
            <p:ph type="title"/>
          </p:nvPr>
        </p:nvSpPr>
        <p:spPr>
          <a:xfrm>
            <a:off x="1524000" y="2430488"/>
            <a:ext cx="9144000" cy="1311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1900" b="0" i="0" u="none" strike="noStrike" cap="none">
                <a:solidFill>
                  <a:srgbClr val="5A2A98"/>
                </a:solidFill>
                <a:latin typeface="Calibri"/>
                <a:ea typeface="Calibri"/>
                <a:cs typeface="Calibri"/>
                <a:sym typeface="Calibri"/>
              </a:defRPr>
            </a:lvl9pPr>
          </a:lstStyle>
          <a:p>
            <a:endParaRPr/>
          </a:p>
        </p:txBody>
      </p:sp>
      <p:sp>
        <p:nvSpPr>
          <p:cNvPr id="324" name="Google Shape;324;p54"/>
          <p:cNvSpPr txBox="1">
            <a:spLocks noGrp="1"/>
          </p:cNvSpPr>
          <p:nvPr>
            <p:ph type="body" idx="1"/>
          </p:nvPr>
        </p:nvSpPr>
        <p:spPr>
          <a:xfrm>
            <a:off x="1524001" y="683000"/>
            <a:ext cx="9144000" cy="333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lt2"/>
              </a:buClr>
              <a:buSzPts val="2000"/>
              <a:buFont typeface="Calibri"/>
              <a:buNone/>
              <a:defRPr sz="20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9pPr>
          </a:lstStyle>
          <a:p>
            <a:endParaRPr/>
          </a:p>
        </p:txBody>
      </p:sp>
      <p:sp>
        <p:nvSpPr>
          <p:cNvPr id="325" name="Google Shape;325;p54"/>
          <p:cNvSpPr txBox="1">
            <a:spLocks noGrp="1"/>
          </p:cNvSpPr>
          <p:nvPr>
            <p:ph type="body" idx="2"/>
          </p:nvPr>
        </p:nvSpPr>
        <p:spPr>
          <a:xfrm>
            <a:off x="1524001" y="980813"/>
            <a:ext cx="9144000" cy="3492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lt2"/>
              </a:buClr>
              <a:buSzPts val="2000"/>
              <a:buFont typeface="Calibri"/>
              <a:buNone/>
              <a:defRPr sz="20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Slide 1">
  <p:cSld name="Divider Slide">
    <p:spTree>
      <p:nvGrpSpPr>
        <p:cNvPr id="1" name="Shape 326"/>
        <p:cNvGrpSpPr/>
        <p:nvPr/>
      </p:nvGrpSpPr>
      <p:grpSpPr>
        <a:xfrm>
          <a:off x="0" y="0"/>
          <a:ext cx="0" cy="0"/>
          <a:chOff x="0" y="0"/>
          <a:chExt cx="0" cy="0"/>
        </a:xfrm>
      </p:grpSpPr>
      <p:sp>
        <p:nvSpPr>
          <p:cNvPr id="327" name="Google Shape;327;p55"/>
          <p:cNvSpPr txBox="1">
            <a:spLocks noGrp="1"/>
          </p:cNvSpPr>
          <p:nvPr>
            <p:ph type="body" idx="1"/>
          </p:nvPr>
        </p:nvSpPr>
        <p:spPr>
          <a:xfrm>
            <a:off x="1518221" y="4075161"/>
            <a:ext cx="7477500" cy="923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100"/>
              </a:spcBef>
              <a:spcAft>
                <a:spcPts val="0"/>
              </a:spcAft>
              <a:buClr>
                <a:srgbClr val="6867A3"/>
              </a:buClr>
              <a:buSzPts val="6000"/>
              <a:buNone/>
              <a:defRPr sz="6000" b="0" i="0">
                <a:solidFill>
                  <a:srgbClr val="6867A3"/>
                </a:solidFill>
                <a:latin typeface="Calibri"/>
                <a:ea typeface="Calibri"/>
                <a:cs typeface="Calibri"/>
                <a:sym typeface="Calibri"/>
              </a:defRPr>
            </a:lvl1pPr>
            <a:lvl2pPr marL="914400" lvl="1" indent="-349250" algn="l" rtl="0">
              <a:lnSpc>
                <a:spcPct val="90000"/>
              </a:lnSpc>
              <a:spcBef>
                <a:spcPts val="500"/>
              </a:spcBef>
              <a:spcAft>
                <a:spcPts val="0"/>
              </a:spcAft>
              <a:buClr>
                <a:schemeClr val="lt1"/>
              </a:buClr>
              <a:buSzPts val="1900"/>
              <a:buChar char="○"/>
              <a:defRPr/>
            </a:lvl2pPr>
            <a:lvl3pPr marL="1371600" lvl="2" indent="-349250" algn="l" rtl="0">
              <a:lnSpc>
                <a:spcPct val="90000"/>
              </a:lnSpc>
              <a:spcBef>
                <a:spcPts val="500"/>
              </a:spcBef>
              <a:spcAft>
                <a:spcPts val="0"/>
              </a:spcAft>
              <a:buClr>
                <a:schemeClr val="lt1"/>
              </a:buClr>
              <a:buSzPts val="1900"/>
              <a:buChar char="■"/>
              <a:defRPr/>
            </a:lvl3pPr>
            <a:lvl4pPr marL="1828800" lvl="3" indent="-349250" algn="l" rtl="0">
              <a:lnSpc>
                <a:spcPct val="90000"/>
              </a:lnSpc>
              <a:spcBef>
                <a:spcPts val="500"/>
              </a:spcBef>
              <a:spcAft>
                <a:spcPts val="0"/>
              </a:spcAft>
              <a:buClr>
                <a:schemeClr val="lt1"/>
              </a:buClr>
              <a:buSzPts val="1900"/>
              <a:buChar char="●"/>
              <a:defRPr/>
            </a:lvl4pPr>
            <a:lvl5pPr marL="2286000" lvl="4" indent="-349250" algn="l" rtl="0">
              <a:lnSpc>
                <a:spcPct val="90000"/>
              </a:lnSpc>
              <a:spcBef>
                <a:spcPts val="500"/>
              </a:spcBef>
              <a:spcAft>
                <a:spcPts val="0"/>
              </a:spcAft>
              <a:buClr>
                <a:schemeClr val="lt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28" name="Google Shape;328;p55"/>
          <p:cNvSpPr txBox="1">
            <a:spLocks noGrp="1"/>
          </p:cNvSpPr>
          <p:nvPr>
            <p:ph type="body" idx="2"/>
          </p:nvPr>
        </p:nvSpPr>
        <p:spPr>
          <a:xfrm>
            <a:off x="1518045" y="5054600"/>
            <a:ext cx="7477500" cy="673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100"/>
              </a:spcBef>
              <a:spcAft>
                <a:spcPts val="0"/>
              </a:spcAft>
              <a:buClr>
                <a:srgbClr val="CAC0E2"/>
              </a:buClr>
              <a:buSzPts val="4000"/>
              <a:buNone/>
              <a:defRPr sz="4000" b="0" i="0">
                <a:solidFill>
                  <a:srgbClr val="CAC0E2"/>
                </a:solidFill>
                <a:latin typeface="Calibri"/>
                <a:ea typeface="Calibri"/>
                <a:cs typeface="Calibri"/>
                <a:sym typeface="Calibri"/>
              </a:defRPr>
            </a:lvl1pPr>
            <a:lvl2pPr marL="914400" lvl="1"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2pPr>
            <a:lvl3pPr marL="1371600" lvl="2"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3pPr>
            <a:lvl4pPr marL="1828800" lvl="3"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4pPr>
            <a:lvl5pPr marL="2286000" lvl="4" indent="-228600" algn="l" rtl="0">
              <a:lnSpc>
                <a:spcPct val="90000"/>
              </a:lnSpc>
              <a:spcBef>
                <a:spcPts val="500"/>
              </a:spcBef>
              <a:spcAft>
                <a:spcPts val="0"/>
              </a:spcAft>
              <a:buClr>
                <a:srgbClr val="9A9ACF"/>
              </a:buClr>
              <a:buSzPts val="4000"/>
              <a:buNone/>
              <a:defRPr sz="4000" b="0" i="0">
                <a:solidFill>
                  <a:srgbClr val="9A9ACF"/>
                </a:solidFill>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1" type="obj">
  <p:cSld name="OBJECT">
    <p:spTree>
      <p:nvGrpSpPr>
        <p:cNvPr id="1" name="Shape 3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85489" y="416689"/>
            <a:ext cx="10665027" cy="454976"/>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7"/>
          <p:cNvSpPr txBox="1">
            <a:spLocks noGrp="1"/>
          </p:cNvSpPr>
          <p:nvPr>
            <p:ph type="body" idx="1"/>
          </p:nvPr>
        </p:nvSpPr>
        <p:spPr>
          <a:xfrm>
            <a:off x="468291" y="1997475"/>
            <a:ext cx="10682226" cy="4188399"/>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60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330"/>
        <p:cNvGrpSpPr/>
        <p:nvPr/>
      </p:nvGrpSpPr>
      <p:grpSpPr>
        <a:xfrm>
          <a:off x="0" y="0"/>
          <a:ext cx="0" cy="0"/>
          <a:chOff x="0" y="0"/>
          <a:chExt cx="0" cy="0"/>
        </a:xfrm>
      </p:grpSpPr>
      <p:pic>
        <p:nvPicPr>
          <p:cNvPr id="331" name="Google Shape;331;p57"/>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332" name="Google Shape;332;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7030A0"/>
              </a:buClr>
              <a:buSzPts val="3500"/>
              <a:buFont typeface="Calibri"/>
              <a:buNone/>
              <a:defRPr sz="3500" b="1">
                <a:solidFill>
                  <a:srgbClr val="7030A0"/>
                </a:solidFill>
                <a:latin typeface="Calibri"/>
                <a:ea typeface="Calibri"/>
                <a:cs typeface="Calibri"/>
                <a:sym typeface="Calibri"/>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sp>
        <p:nvSpPr>
          <p:cNvPr id="333" name="Google Shape;333;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100"/>
              </a:spcBef>
              <a:spcAft>
                <a:spcPts val="0"/>
              </a:spcAft>
              <a:buClr>
                <a:srgbClr val="553E87"/>
              </a:buClr>
              <a:buSzPts val="2000"/>
              <a:buFont typeface="Arial"/>
              <a:buChar char="•"/>
              <a:defRPr sz="2000" b="0" i="0" u="none" strike="noStrike" cap="none">
                <a:solidFill>
                  <a:srgbClr val="553E87"/>
                </a:solidFill>
                <a:latin typeface="Calibri"/>
                <a:ea typeface="Calibri"/>
                <a:cs typeface="Calibri"/>
                <a:sym typeface="Calibri"/>
              </a:defRPr>
            </a:lvl1pPr>
            <a:lvl2pPr marL="914400" marR="0" lvl="1" indent="-330200" algn="l" rtl="0">
              <a:lnSpc>
                <a:spcPct val="90000"/>
              </a:lnSpc>
              <a:spcBef>
                <a:spcPts val="500"/>
              </a:spcBef>
              <a:spcAft>
                <a:spcPts val="0"/>
              </a:spcAft>
              <a:buClr>
                <a:srgbClr val="553E87"/>
              </a:buClr>
              <a:buSzPts val="1600"/>
              <a:buFont typeface="Arial"/>
              <a:buChar char="•"/>
              <a:defRPr sz="1600" b="0" i="0" u="none" strike="noStrike" cap="none">
                <a:solidFill>
                  <a:srgbClr val="553E87"/>
                </a:solidFill>
                <a:latin typeface="Calibri"/>
                <a:ea typeface="Calibri"/>
                <a:cs typeface="Calibri"/>
                <a:sym typeface="Calibri"/>
              </a:defRPr>
            </a:lvl2pPr>
            <a:lvl3pPr marL="1371600" marR="0" lvl="2" indent="-304800" algn="l" rtl="0">
              <a:lnSpc>
                <a:spcPct val="90000"/>
              </a:lnSpc>
              <a:spcBef>
                <a:spcPts val="500"/>
              </a:spcBef>
              <a:spcAft>
                <a:spcPts val="0"/>
              </a:spcAft>
              <a:buClr>
                <a:srgbClr val="553E87"/>
              </a:buClr>
              <a:buSzPts val="1200"/>
              <a:buFont typeface="Arial"/>
              <a:buChar char="•"/>
              <a:defRPr sz="1200" b="0" i="0" u="none" strike="noStrike" cap="none">
                <a:solidFill>
                  <a:srgbClr val="553E87"/>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34" name="Google Shape;334;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335" name="Google Shape;335;p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5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5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5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5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5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5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500"/>
              <a:buNone/>
              <a:defRPr sz="1900" b="0" i="0" u="none" strike="noStrike" cap="none">
                <a:solidFill>
                  <a:schemeClr val="dk1"/>
                </a:solidFill>
                <a:latin typeface="Arial"/>
                <a:ea typeface="Arial"/>
                <a:cs typeface="Arial"/>
                <a:sym typeface="Arial"/>
              </a:defRPr>
            </a:lvl9pPr>
          </a:lstStyle>
          <a:p>
            <a:endParaRPr/>
          </a:p>
        </p:txBody>
      </p:sp>
      <p:sp>
        <p:nvSpPr>
          <p:cNvPr id="336" name="Google Shape;336;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00">
                <a:solidFill>
                  <a:schemeClr val="dk1"/>
                </a:solidFill>
                <a:latin typeface="Calibri"/>
                <a:ea typeface="Calibri"/>
                <a:cs typeface="Calibri"/>
                <a:sym typeface="Calibri"/>
              </a:defRPr>
            </a:lvl1pPr>
            <a:lvl2pPr marL="0" marR="0" lvl="1" indent="0" algn="l" rtl="0">
              <a:spcBef>
                <a:spcPts val="0"/>
              </a:spcBef>
              <a:buNone/>
              <a:defRPr sz="1900">
                <a:solidFill>
                  <a:schemeClr val="dk1"/>
                </a:solidFill>
                <a:latin typeface="Calibri"/>
                <a:ea typeface="Calibri"/>
                <a:cs typeface="Calibri"/>
                <a:sym typeface="Calibri"/>
              </a:defRPr>
            </a:lvl2pPr>
            <a:lvl3pPr marL="0" marR="0" lvl="2" indent="0" algn="l" rtl="0">
              <a:spcBef>
                <a:spcPts val="0"/>
              </a:spcBef>
              <a:buNone/>
              <a:defRPr sz="1900">
                <a:solidFill>
                  <a:schemeClr val="dk1"/>
                </a:solidFill>
                <a:latin typeface="Calibri"/>
                <a:ea typeface="Calibri"/>
                <a:cs typeface="Calibri"/>
                <a:sym typeface="Calibri"/>
              </a:defRPr>
            </a:lvl3pPr>
            <a:lvl4pPr marL="0" marR="0" lvl="3" indent="0" algn="l" rtl="0">
              <a:spcBef>
                <a:spcPts val="0"/>
              </a:spcBef>
              <a:buNone/>
              <a:defRPr sz="1900">
                <a:solidFill>
                  <a:schemeClr val="dk1"/>
                </a:solidFill>
                <a:latin typeface="Calibri"/>
                <a:ea typeface="Calibri"/>
                <a:cs typeface="Calibri"/>
                <a:sym typeface="Calibri"/>
              </a:defRPr>
            </a:lvl4pPr>
            <a:lvl5pPr marL="0" marR="0" lvl="4" indent="0" algn="l" rtl="0">
              <a:spcBef>
                <a:spcPts val="0"/>
              </a:spcBef>
              <a:buNone/>
              <a:defRPr sz="1900">
                <a:solidFill>
                  <a:schemeClr val="dk1"/>
                </a:solidFill>
                <a:latin typeface="Calibri"/>
                <a:ea typeface="Calibri"/>
                <a:cs typeface="Calibri"/>
                <a:sym typeface="Calibri"/>
              </a:defRPr>
            </a:lvl5pPr>
            <a:lvl6pPr marL="0" marR="0" lvl="5" indent="0" algn="l" rtl="0">
              <a:spcBef>
                <a:spcPts val="0"/>
              </a:spcBef>
              <a:buNone/>
              <a:defRPr sz="1900">
                <a:solidFill>
                  <a:schemeClr val="dk1"/>
                </a:solidFill>
                <a:latin typeface="Calibri"/>
                <a:ea typeface="Calibri"/>
                <a:cs typeface="Calibri"/>
                <a:sym typeface="Calibri"/>
              </a:defRPr>
            </a:lvl6pPr>
            <a:lvl7pPr marL="0" marR="0" lvl="6" indent="0" algn="l" rtl="0">
              <a:spcBef>
                <a:spcPts val="0"/>
              </a:spcBef>
              <a:buNone/>
              <a:defRPr sz="1900">
                <a:solidFill>
                  <a:schemeClr val="dk1"/>
                </a:solidFill>
                <a:latin typeface="Calibri"/>
                <a:ea typeface="Calibri"/>
                <a:cs typeface="Calibri"/>
                <a:sym typeface="Calibri"/>
              </a:defRPr>
            </a:lvl7pPr>
            <a:lvl8pPr marL="0" marR="0" lvl="7" indent="0" algn="l" rtl="0">
              <a:spcBef>
                <a:spcPts val="0"/>
              </a:spcBef>
              <a:buNone/>
              <a:defRPr sz="1900">
                <a:solidFill>
                  <a:schemeClr val="dk1"/>
                </a:solidFill>
                <a:latin typeface="Calibri"/>
                <a:ea typeface="Calibri"/>
                <a:cs typeface="Calibri"/>
                <a:sym typeface="Calibri"/>
              </a:defRPr>
            </a:lvl8pPr>
            <a:lvl9pPr marL="0" marR="0" lvl="8" indent="0" algn="l" rtl="0">
              <a:spcBef>
                <a:spcPts val="0"/>
              </a:spcBef>
              <a:buNone/>
              <a:defRPr sz="19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Header Only">
  <p:cSld name="Blank, Header Only">
    <p:spTree>
      <p:nvGrpSpPr>
        <p:cNvPr id="1" name="Shape 343"/>
        <p:cNvGrpSpPr/>
        <p:nvPr/>
      </p:nvGrpSpPr>
      <p:grpSpPr>
        <a:xfrm>
          <a:off x="0" y="0"/>
          <a:ext cx="0" cy="0"/>
          <a:chOff x="0" y="0"/>
          <a:chExt cx="0" cy="0"/>
        </a:xfrm>
      </p:grpSpPr>
      <p:sp>
        <p:nvSpPr>
          <p:cNvPr id="344" name="Google Shape;344;p59"/>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345"/>
        <p:cNvGrpSpPr/>
        <p:nvPr/>
      </p:nvGrpSpPr>
      <p:grpSpPr>
        <a:xfrm>
          <a:off x="0" y="0"/>
          <a:ext cx="0" cy="0"/>
          <a:chOff x="0" y="0"/>
          <a:chExt cx="0" cy="0"/>
        </a:xfrm>
      </p:grpSpPr>
      <p:sp>
        <p:nvSpPr>
          <p:cNvPr id="346" name="Google Shape;346;p60"/>
          <p:cNvSpPr txBox="1">
            <a:spLocks noGrp="1"/>
          </p:cNvSpPr>
          <p:nvPr>
            <p:ph type="title"/>
          </p:nvPr>
        </p:nvSpPr>
        <p:spPr>
          <a:xfrm>
            <a:off x="485489" y="416689"/>
            <a:ext cx="10665000" cy="4551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7" name="Google Shape;347;p60"/>
          <p:cNvSpPr txBox="1">
            <a:spLocks noGrp="1"/>
          </p:cNvSpPr>
          <p:nvPr>
            <p:ph type="body" idx="1"/>
          </p:nvPr>
        </p:nvSpPr>
        <p:spPr>
          <a:xfrm>
            <a:off x="468291" y="1997475"/>
            <a:ext cx="106821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60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lain Theme - Content 3a">
  <p:cSld name="Plain Theme - Content 3a">
    <p:spTree>
      <p:nvGrpSpPr>
        <p:cNvPr id="1" name="Shape 348"/>
        <p:cNvGrpSpPr/>
        <p:nvPr/>
      </p:nvGrpSpPr>
      <p:grpSpPr>
        <a:xfrm>
          <a:off x="0" y="0"/>
          <a:ext cx="0" cy="0"/>
          <a:chOff x="0" y="0"/>
          <a:chExt cx="0" cy="0"/>
        </a:xfrm>
      </p:grpSpPr>
      <p:sp>
        <p:nvSpPr>
          <p:cNvPr id="349" name="Google Shape;349;p61"/>
          <p:cNvSpPr>
            <a:spLocks noGrp="1"/>
          </p:cNvSpPr>
          <p:nvPr>
            <p:ph type="pic" idx="2"/>
          </p:nvPr>
        </p:nvSpPr>
        <p:spPr>
          <a:xfrm>
            <a:off x="1" y="0"/>
            <a:ext cx="6103800" cy="68580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800"/>
              </a:spcBef>
              <a:spcAft>
                <a:spcPts val="0"/>
              </a:spcAft>
              <a:buClr>
                <a:schemeClr val="accent2"/>
              </a:buClr>
              <a:buSzPts val="2100"/>
              <a:buFont typeface="Noto Sans Symbols"/>
              <a:buNone/>
              <a:defRPr sz="2800" b="0" i="0" u="none" strike="noStrike" cap="none">
                <a:solidFill>
                  <a:srgbClr val="414141"/>
                </a:solidFill>
                <a:latin typeface="Calibri"/>
                <a:ea typeface="Calibri"/>
                <a:cs typeface="Calibri"/>
                <a:sym typeface="Calibri"/>
              </a:defRPr>
            </a:lvl1pPr>
            <a:lvl2pPr marR="0" lvl="1"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R="0" lvl="2"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R="0" lvl="3"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R="0" lvl="4"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Google Shape;350;p61"/>
          <p:cNvSpPr txBox="1">
            <a:spLocks noGrp="1"/>
          </p:cNvSpPr>
          <p:nvPr>
            <p:ph type="body" idx="1"/>
          </p:nvPr>
        </p:nvSpPr>
        <p:spPr>
          <a:xfrm>
            <a:off x="6440488" y="493297"/>
            <a:ext cx="5426700" cy="56661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lt1"/>
              </a:buClr>
              <a:buSzPts val="21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110000"/>
              </a:lnSpc>
              <a:spcBef>
                <a:spcPts val="8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10000"/>
              </a:lnSpc>
              <a:spcBef>
                <a:spcPts val="800"/>
              </a:spcBef>
              <a:spcAft>
                <a:spcPts val="0"/>
              </a:spcAft>
              <a:buClr>
                <a:schemeClr val="lt1"/>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10000"/>
              </a:lnSpc>
              <a:spcBef>
                <a:spcPts val="8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4pPr>
            <a:lvl5pPr marL="2286000" marR="0" lvl="4" indent="-330200" algn="l" rtl="0">
              <a:lnSpc>
                <a:spcPct val="110000"/>
              </a:lnSpc>
              <a:spcBef>
                <a:spcPts val="800"/>
              </a:spcBef>
              <a:spcAft>
                <a:spcPts val="0"/>
              </a:spcAft>
              <a:buClr>
                <a:schemeClr val="lt1"/>
              </a:buClr>
              <a:buSzPts val="1600"/>
              <a:buFont typeface="Courier New"/>
              <a:buChar char="o"/>
              <a:defRPr sz="16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hoto">
  <p:cSld name="Background Photo">
    <p:spTree>
      <p:nvGrpSpPr>
        <p:cNvPr id="1" name="Shape 351"/>
        <p:cNvGrpSpPr/>
        <p:nvPr/>
      </p:nvGrpSpPr>
      <p:grpSpPr>
        <a:xfrm>
          <a:off x="0" y="0"/>
          <a:ext cx="0" cy="0"/>
          <a:chOff x="0" y="0"/>
          <a:chExt cx="0" cy="0"/>
        </a:xfrm>
      </p:grpSpPr>
      <p:pic>
        <p:nvPicPr>
          <p:cNvPr id="352" name="Google Shape;352;p62"/>
          <p:cNvPicPr preferRelativeResize="0"/>
          <p:nvPr/>
        </p:nvPicPr>
        <p:blipFill rotWithShape="1">
          <a:blip r:embed="rId2">
            <a:alphaModFix/>
          </a:blip>
          <a:srcRect r="22773"/>
          <a:stretch/>
        </p:blipFill>
        <p:spPr>
          <a:xfrm>
            <a:off x="4245943" y="0"/>
            <a:ext cx="7946060" cy="6858001"/>
          </a:xfrm>
          <a:prstGeom prst="rect">
            <a:avLst/>
          </a:prstGeom>
          <a:noFill/>
          <a:ln>
            <a:noFill/>
          </a:ln>
        </p:spPr>
      </p:pic>
      <p:sp>
        <p:nvSpPr>
          <p:cNvPr id="353" name="Google Shape;353;p62"/>
          <p:cNvSpPr txBox="1">
            <a:spLocks noGrp="1"/>
          </p:cNvSpPr>
          <p:nvPr>
            <p:ph type="title"/>
          </p:nvPr>
        </p:nvSpPr>
        <p:spPr>
          <a:xfrm>
            <a:off x="485488" y="419386"/>
            <a:ext cx="64887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4" name="Google Shape;354;p62"/>
          <p:cNvSpPr txBox="1">
            <a:spLocks noGrp="1"/>
          </p:cNvSpPr>
          <p:nvPr>
            <p:ph type="body" idx="1"/>
          </p:nvPr>
        </p:nvSpPr>
        <p:spPr>
          <a:xfrm>
            <a:off x="485488" y="2289175"/>
            <a:ext cx="35586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5" name="Google Shape;355;p62"/>
          <p:cNvPicPr preferRelativeResize="0"/>
          <p:nvPr/>
        </p:nvPicPr>
        <p:blipFill rotWithShape="1">
          <a:blip r:embed="rId3">
            <a:alphaModFix/>
          </a:blip>
          <a:srcRect/>
          <a:stretch/>
        </p:blipFill>
        <p:spPr>
          <a:xfrm>
            <a:off x="11297123" y="304429"/>
            <a:ext cx="579918" cy="506744"/>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5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Main Theme - Content">
  <p:cSld name="2_Main Theme - Content">
    <p:spTree>
      <p:nvGrpSpPr>
        <p:cNvPr id="1" name="Shape 357"/>
        <p:cNvGrpSpPr/>
        <p:nvPr/>
      </p:nvGrpSpPr>
      <p:grpSpPr>
        <a:xfrm>
          <a:off x="0" y="0"/>
          <a:ext cx="0" cy="0"/>
          <a:chOff x="0" y="0"/>
          <a:chExt cx="0" cy="0"/>
        </a:xfrm>
      </p:grpSpPr>
      <p:sp>
        <p:nvSpPr>
          <p:cNvPr id="358" name="Google Shape;358;p64"/>
          <p:cNvSpPr txBox="1">
            <a:spLocks noGrp="1"/>
          </p:cNvSpPr>
          <p:nvPr>
            <p:ph type="title"/>
          </p:nvPr>
        </p:nvSpPr>
        <p:spPr>
          <a:xfrm>
            <a:off x="685800" y="318260"/>
            <a:ext cx="10835700" cy="960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59" name="Google Shape;359;p64"/>
          <p:cNvSpPr txBox="1">
            <a:spLocks noGrp="1"/>
          </p:cNvSpPr>
          <p:nvPr>
            <p:ph type="body" idx="1"/>
          </p:nvPr>
        </p:nvSpPr>
        <p:spPr>
          <a:xfrm>
            <a:off x="685800" y="1280160"/>
            <a:ext cx="10835700" cy="49377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accent2"/>
              </a:buClr>
              <a:buSzPts val="2100"/>
              <a:buFont typeface="Noto Sans Symbols"/>
              <a:buChar char="▶"/>
              <a:defRPr sz="2800" b="0" i="0" u="none" strike="noStrike" cap="none">
                <a:solidFill>
                  <a:srgbClr val="414141"/>
                </a:solidFill>
                <a:latin typeface="Calibri"/>
                <a:ea typeface="Calibri"/>
                <a:cs typeface="Calibri"/>
                <a:sym typeface="Calibri"/>
              </a:defRPr>
            </a:lvl1pPr>
            <a:lvl2pPr marL="914400" marR="0" lvl="1" indent="-381000"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0" name="Google Shape;360;p64"/>
          <p:cNvSpPr txBox="1">
            <a:spLocks noGrp="1"/>
          </p:cNvSpPr>
          <p:nvPr>
            <p:ph type="sldNum" idx="12"/>
          </p:nvPr>
        </p:nvSpPr>
        <p:spPr>
          <a:xfrm>
            <a:off x="685800" y="6263640"/>
            <a:ext cx="1656300" cy="324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1pPr>
            <a:lvl2pPr marL="0" marR="0" lvl="1"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2pPr>
            <a:lvl3pPr marL="0" marR="0" lvl="2"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3pPr>
            <a:lvl4pPr marL="0" marR="0" lvl="3"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4pPr>
            <a:lvl5pPr marL="0" marR="0" lvl="4"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5pPr>
            <a:lvl6pPr marL="0" marR="0" lvl="5"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6pPr>
            <a:lvl7pPr marL="0" marR="0" lvl="6"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7pPr>
            <a:lvl8pPr marL="0" marR="0" lvl="7"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8pPr>
            <a:lvl9pPr marL="0" marR="0" lvl="8" indent="0" algn="l" rtl="0">
              <a:spcBef>
                <a:spcPts val="0"/>
              </a:spcBef>
              <a:spcAft>
                <a:spcPts val="0"/>
              </a:spcAft>
              <a:buClr>
                <a:srgbClr val="8C8C8C"/>
              </a:buClr>
              <a:buSzPts val="300"/>
              <a:buFont typeface="Calibri"/>
              <a:buNone/>
              <a:defRPr sz="1200" b="0" i="0" u="none" strike="noStrike" cap="none">
                <a:solidFill>
                  <a:srgbClr val="8C8C8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361"/>
        <p:cNvGrpSpPr/>
        <p:nvPr/>
      </p:nvGrpSpPr>
      <p:grpSpPr>
        <a:xfrm>
          <a:off x="0" y="0"/>
          <a:ext cx="0" cy="0"/>
          <a:chOff x="0" y="0"/>
          <a:chExt cx="0" cy="0"/>
        </a:xfrm>
      </p:grpSpPr>
      <p:sp>
        <p:nvSpPr>
          <p:cNvPr id="362" name="Google Shape;362;p65"/>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3" name="Google Shape;363;p65"/>
          <p:cNvSpPr>
            <a:spLocks noGrp="1"/>
          </p:cNvSpPr>
          <p:nvPr>
            <p:ph type="chart" idx="2"/>
          </p:nvPr>
        </p:nvSpPr>
        <p:spPr>
          <a:xfrm>
            <a:off x="4434840" y="1614488"/>
            <a:ext cx="6715500" cy="4570500"/>
          </a:xfrm>
          <a:prstGeom prst="rect">
            <a:avLst/>
          </a:prstGeom>
          <a:noFill/>
          <a:ln>
            <a:noFill/>
          </a:ln>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4" name="Google Shape;364;p65"/>
          <p:cNvSpPr txBox="1">
            <a:spLocks noGrp="1"/>
          </p:cNvSpPr>
          <p:nvPr>
            <p:ph type="body" idx="1"/>
          </p:nvPr>
        </p:nvSpPr>
        <p:spPr>
          <a:xfrm>
            <a:off x="485489" y="2273300"/>
            <a:ext cx="35586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Theme - Section Divider 1">
  <p:cSld name="Main Theme - Section Divider 1">
    <p:spTree>
      <p:nvGrpSpPr>
        <p:cNvPr id="1" name="Shape 365"/>
        <p:cNvGrpSpPr/>
        <p:nvPr/>
      </p:nvGrpSpPr>
      <p:grpSpPr>
        <a:xfrm>
          <a:off x="0" y="0"/>
          <a:ext cx="0" cy="0"/>
          <a:chOff x="0" y="0"/>
          <a:chExt cx="0" cy="0"/>
        </a:xfrm>
      </p:grpSpPr>
      <p:sp>
        <p:nvSpPr>
          <p:cNvPr id="366" name="Google Shape;366;p66"/>
          <p:cNvSpPr txBox="1">
            <a:spLocks noGrp="1"/>
          </p:cNvSpPr>
          <p:nvPr>
            <p:ph type="ctrTitle"/>
          </p:nvPr>
        </p:nvSpPr>
        <p:spPr>
          <a:xfrm>
            <a:off x="914399" y="1281325"/>
            <a:ext cx="10363200" cy="2026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9DDC"/>
              </a:buClr>
              <a:buSzPts val="4400"/>
              <a:buFont typeface="Calibri"/>
              <a:buNone/>
              <a:defRPr sz="4400" b="0" i="0" u="none" strike="noStrike" cap="none">
                <a:solidFill>
                  <a:srgbClr val="009DDC"/>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67" name="Google Shape;367;p66"/>
          <p:cNvSpPr txBox="1">
            <a:spLocks noGrp="1"/>
          </p:cNvSpPr>
          <p:nvPr>
            <p:ph type="subTitle" idx="1"/>
          </p:nvPr>
        </p:nvSpPr>
        <p:spPr>
          <a:xfrm>
            <a:off x="914399" y="3384171"/>
            <a:ext cx="10363200" cy="8256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800"/>
              </a:spcBef>
              <a:spcAft>
                <a:spcPts val="0"/>
              </a:spcAft>
              <a:buClr>
                <a:schemeClr val="accent2"/>
              </a:buClr>
              <a:buSzPts val="2100"/>
              <a:buFont typeface="Noto Sans Symbols"/>
              <a:buNone/>
              <a:defRPr sz="2800" b="0" i="0" u="none" strike="noStrike" cap="none">
                <a:solidFill>
                  <a:srgbClr val="494949"/>
                </a:solidFill>
                <a:latin typeface="Calibri"/>
                <a:ea typeface="Calibri"/>
                <a:cs typeface="Calibri"/>
                <a:sym typeface="Calibri"/>
              </a:defRPr>
            </a:lvl1pPr>
            <a:lvl2pPr marR="0" lvl="1" algn="ctr" rtl="0">
              <a:lnSpc>
                <a:spcPct val="110000"/>
              </a:lnSpc>
              <a:spcBef>
                <a:spcPts val="800"/>
              </a:spcBef>
              <a:spcAft>
                <a:spcPts val="0"/>
              </a:spcAft>
              <a:buClr>
                <a:srgbClr val="009DDC"/>
              </a:buClr>
              <a:buSzPts val="2400"/>
              <a:buFont typeface="Arial"/>
              <a:buNone/>
              <a:defRPr sz="2400" b="0" i="0" u="none" strike="noStrike" cap="none">
                <a:solidFill>
                  <a:srgbClr val="8C8C8C"/>
                </a:solidFill>
                <a:latin typeface="Calibri"/>
                <a:ea typeface="Calibri"/>
                <a:cs typeface="Calibri"/>
                <a:sym typeface="Calibri"/>
              </a:defRPr>
            </a:lvl2pPr>
            <a:lvl3pPr marR="0" lvl="2" algn="ctr" rtl="0">
              <a:lnSpc>
                <a:spcPct val="110000"/>
              </a:lnSpc>
              <a:spcBef>
                <a:spcPts val="800"/>
              </a:spcBef>
              <a:spcAft>
                <a:spcPts val="0"/>
              </a:spcAft>
              <a:buClr>
                <a:srgbClr val="009DDC"/>
              </a:buClr>
              <a:buSzPts val="2000"/>
              <a:buFont typeface="Calibri"/>
              <a:buNone/>
              <a:defRPr sz="2000" b="0" i="0" u="none" strike="noStrike" cap="none">
                <a:solidFill>
                  <a:srgbClr val="8C8C8C"/>
                </a:solidFill>
                <a:latin typeface="Calibri"/>
                <a:ea typeface="Calibri"/>
                <a:cs typeface="Calibri"/>
                <a:sym typeface="Calibri"/>
              </a:defRPr>
            </a:lvl3pPr>
            <a:lvl4pPr marR="0" lvl="3" algn="ctr" rtl="0">
              <a:lnSpc>
                <a:spcPct val="110000"/>
              </a:lnSpc>
              <a:spcBef>
                <a:spcPts val="800"/>
              </a:spcBef>
              <a:spcAft>
                <a:spcPts val="0"/>
              </a:spcAft>
              <a:buClr>
                <a:srgbClr val="009DDC"/>
              </a:buClr>
              <a:buSzPts val="1800"/>
              <a:buFont typeface="Calibri"/>
              <a:buNone/>
              <a:defRPr sz="1800" b="0" i="0" u="none" strike="noStrike" cap="none">
                <a:solidFill>
                  <a:srgbClr val="8C8C8C"/>
                </a:solidFill>
                <a:latin typeface="Calibri"/>
                <a:ea typeface="Calibri"/>
                <a:cs typeface="Calibri"/>
                <a:sym typeface="Calibri"/>
              </a:defRPr>
            </a:lvl4pPr>
            <a:lvl5pPr marR="0" lvl="4" algn="ctr" rtl="0">
              <a:lnSpc>
                <a:spcPct val="110000"/>
              </a:lnSpc>
              <a:spcBef>
                <a:spcPts val="800"/>
              </a:spcBef>
              <a:spcAft>
                <a:spcPts val="0"/>
              </a:spcAft>
              <a:buClr>
                <a:srgbClr val="009DDC"/>
              </a:buClr>
              <a:buSzPts val="1600"/>
              <a:buFont typeface="Courier New"/>
              <a:buNone/>
              <a:defRPr sz="1600" b="0" i="0" u="none" strike="noStrike" cap="none">
                <a:solidFill>
                  <a:srgbClr val="8C8C8C"/>
                </a:solidFill>
                <a:latin typeface="Calibri"/>
                <a:ea typeface="Calibri"/>
                <a:cs typeface="Calibri"/>
                <a:sym typeface="Calibri"/>
              </a:defRPr>
            </a:lvl5pPr>
            <a:lvl6pPr marR="0" lvl="5"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6pPr>
            <a:lvl7pPr marR="0" lvl="6"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7pPr>
            <a:lvl8pPr marR="0" lvl="7"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8pPr>
            <a:lvl9pPr marR="0" lvl="8" algn="ctr" rtl="0">
              <a:lnSpc>
                <a:spcPct val="100000"/>
              </a:lnSpc>
              <a:spcBef>
                <a:spcPts val="400"/>
              </a:spcBef>
              <a:spcAft>
                <a:spcPts val="0"/>
              </a:spcAft>
              <a:buClr>
                <a:srgbClr val="8C8C8C"/>
              </a:buClr>
              <a:buSzPts val="2000"/>
              <a:buFont typeface="Arial"/>
              <a:buNone/>
              <a:defRPr sz="2000" b="0" i="0" u="none" strike="noStrike" cap="none">
                <a:solidFill>
                  <a:srgbClr val="8C8C8C"/>
                </a:solidFill>
                <a:latin typeface="Calibri"/>
                <a:ea typeface="Calibri"/>
                <a:cs typeface="Calibri"/>
                <a:sym typeface="Calibri"/>
              </a:defRPr>
            </a:lvl9pPr>
          </a:lstStyle>
          <a:p>
            <a:endParaRPr/>
          </a:p>
        </p:txBody>
      </p:sp>
      <p:pic>
        <p:nvPicPr>
          <p:cNvPr id="368" name="Google Shape;368;p66" descr="footer.png"/>
          <p:cNvPicPr preferRelativeResize="0"/>
          <p:nvPr/>
        </p:nvPicPr>
        <p:blipFill rotWithShape="1">
          <a:blip r:embed="rId2">
            <a:alphaModFix/>
          </a:blip>
          <a:srcRect/>
          <a:stretch/>
        </p:blipFill>
        <p:spPr>
          <a:xfrm>
            <a:off x="0" y="5658475"/>
            <a:ext cx="12100763" cy="1197786"/>
          </a:xfrm>
          <a:prstGeom prst="rect">
            <a:avLst/>
          </a:prstGeom>
          <a:noFill/>
          <a:ln>
            <a:noFill/>
          </a:ln>
        </p:spPr>
      </p:pic>
      <p:sp>
        <p:nvSpPr>
          <p:cNvPr id="369" name="Google Shape;369;p66"/>
          <p:cNvSpPr txBox="1">
            <a:spLocks noGrp="1"/>
          </p:cNvSpPr>
          <p:nvPr>
            <p:ph type="sldNum" idx="12"/>
          </p:nvPr>
        </p:nvSpPr>
        <p:spPr>
          <a:xfrm>
            <a:off x="9846805" y="6353677"/>
            <a:ext cx="1656300" cy="324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old Statement">
  <p:cSld name="Bold Statement">
    <p:spTree>
      <p:nvGrpSpPr>
        <p:cNvPr id="1" name="Shape 370"/>
        <p:cNvGrpSpPr/>
        <p:nvPr/>
      </p:nvGrpSpPr>
      <p:grpSpPr>
        <a:xfrm>
          <a:off x="0" y="0"/>
          <a:ext cx="0" cy="0"/>
          <a:chOff x="0" y="0"/>
          <a:chExt cx="0" cy="0"/>
        </a:xfrm>
      </p:grpSpPr>
      <p:sp>
        <p:nvSpPr>
          <p:cNvPr id="371" name="Google Shape;371;p67"/>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2" name="Google Shape;372;p67"/>
          <p:cNvSpPr txBox="1">
            <a:spLocks noGrp="1"/>
          </p:cNvSpPr>
          <p:nvPr>
            <p:ph type="body" idx="1"/>
          </p:nvPr>
        </p:nvSpPr>
        <p:spPr>
          <a:xfrm>
            <a:off x="485902" y="2319292"/>
            <a:ext cx="10664400" cy="786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5555"/>
              </a:lnSpc>
              <a:spcBef>
                <a:spcPts val="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1pPr>
            <a:lvl2pPr marL="914400" marR="0" lvl="1" indent="-228600" algn="l" rtl="0">
              <a:lnSpc>
                <a:spcPct val="37500"/>
              </a:lnSpc>
              <a:spcBef>
                <a:spcPts val="600"/>
              </a:spcBef>
              <a:spcAft>
                <a:spcPts val="0"/>
              </a:spcAft>
              <a:buClr>
                <a:schemeClr val="lt1"/>
              </a:buClr>
              <a:buSzPts val="7200"/>
              <a:buFont typeface="Arial"/>
              <a:buNone/>
              <a:defRPr sz="7200" b="0" i="0" u="none" strike="noStrike" cap="none">
                <a:solidFill>
                  <a:srgbClr val="6E41A9"/>
                </a:solidFill>
                <a:latin typeface="Arial"/>
                <a:ea typeface="Arial"/>
                <a:cs typeface="Arial"/>
                <a:sym typeface="Arial"/>
              </a:defRPr>
            </a:lvl2pPr>
            <a:lvl3pPr marL="1371600" marR="0" lvl="2" indent="-685800" algn="l" rtl="0">
              <a:lnSpc>
                <a:spcPct val="37500"/>
              </a:lnSpc>
              <a:spcBef>
                <a:spcPts val="0"/>
              </a:spcBef>
              <a:spcAft>
                <a:spcPts val="0"/>
              </a:spcAft>
              <a:buClr>
                <a:srgbClr val="9A9ACF"/>
              </a:buClr>
              <a:buSzPts val="7200"/>
              <a:buFont typeface="Arial"/>
              <a:buChar char="•"/>
              <a:defRPr sz="7200" b="0" i="0" u="none" strike="noStrike" cap="none">
                <a:solidFill>
                  <a:srgbClr val="6E41A9"/>
                </a:solidFill>
                <a:latin typeface="Arial"/>
                <a:ea typeface="Arial"/>
                <a:cs typeface="Arial"/>
                <a:sym typeface="Arial"/>
              </a:defRPr>
            </a:lvl3pPr>
            <a:lvl4pPr marL="1828800" marR="0" lvl="3" indent="-685800" algn="l" rtl="0">
              <a:lnSpc>
                <a:spcPct val="37500"/>
              </a:lnSpc>
              <a:spcBef>
                <a:spcPts val="0"/>
              </a:spcBef>
              <a:spcAft>
                <a:spcPts val="0"/>
              </a:spcAft>
              <a:buClr>
                <a:srgbClr val="9A9ACF"/>
              </a:buClr>
              <a:buSzPts val="7200"/>
              <a:buFont typeface="Merriweather Sans"/>
              <a:buChar char="-"/>
              <a:defRPr sz="7200" b="0" i="0" u="none" strike="noStrike" cap="none">
                <a:solidFill>
                  <a:srgbClr val="6E41A9"/>
                </a:solidFill>
                <a:latin typeface="Arial"/>
                <a:ea typeface="Arial"/>
                <a:cs typeface="Arial"/>
                <a:sym typeface="Arial"/>
              </a:defRPr>
            </a:lvl4pPr>
            <a:lvl5pPr marL="2286000" marR="0" lvl="4" indent="-548639" algn="l" rtl="0">
              <a:lnSpc>
                <a:spcPct val="37500"/>
              </a:lnSpc>
              <a:spcBef>
                <a:spcPts val="0"/>
              </a:spcBef>
              <a:spcAft>
                <a:spcPts val="0"/>
              </a:spcAft>
              <a:buClr>
                <a:srgbClr val="9A9ACF"/>
              </a:buClr>
              <a:buSzPts val="5040"/>
              <a:buFont typeface="Merriweather Sans"/>
              <a:buChar char="○"/>
              <a:defRPr sz="7200" b="0" i="0" u="none" strike="noStrike" cap="none">
                <a:solidFill>
                  <a:srgbClr val="6E41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67"/>
          <p:cNvSpPr txBox="1">
            <a:spLocks noGrp="1"/>
          </p:cNvSpPr>
          <p:nvPr>
            <p:ph type="body" idx="2"/>
          </p:nvPr>
        </p:nvSpPr>
        <p:spPr>
          <a:xfrm>
            <a:off x="485902" y="3159687"/>
            <a:ext cx="10664400" cy="122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chemeClr val="lt1"/>
              </a:buClr>
              <a:buSzPts val="7200"/>
              <a:buFont typeface="Arial"/>
              <a:buNone/>
              <a:defRPr sz="72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485488"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body" idx="2"/>
          </p:nvPr>
        </p:nvSpPr>
        <p:spPr>
          <a:xfrm>
            <a:off x="4123019"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body" idx="3"/>
          </p:nvPr>
        </p:nvSpPr>
        <p:spPr>
          <a:xfrm>
            <a:off x="7760550" y="2286559"/>
            <a:ext cx="338996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Column Text">
  <p:cSld name="3-Column Text">
    <p:spTree>
      <p:nvGrpSpPr>
        <p:cNvPr id="1" name="Shape 374"/>
        <p:cNvGrpSpPr/>
        <p:nvPr/>
      </p:nvGrpSpPr>
      <p:grpSpPr>
        <a:xfrm>
          <a:off x="0" y="0"/>
          <a:ext cx="0" cy="0"/>
          <a:chOff x="0" y="0"/>
          <a:chExt cx="0" cy="0"/>
        </a:xfrm>
      </p:grpSpPr>
      <p:sp>
        <p:nvSpPr>
          <p:cNvPr id="375" name="Google Shape;375;p68"/>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6" name="Google Shape;376;p68"/>
          <p:cNvSpPr txBox="1">
            <a:spLocks noGrp="1"/>
          </p:cNvSpPr>
          <p:nvPr>
            <p:ph type="body" idx="1"/>
          </p:nvPr>
        </p:nvSpPr>
        <p:spPr>
          <a:xfrm>
            <a:off x="485488"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68"/>
          <p:cNvSpPr txBox="1">
            <a:spLocks noGrp="1"/>
          </p:cNvSpPr>
          <p:nvPr>
            <p:ph type="body" idx="2"/>
          </p:nvPr>
        </p:nvSpPr>
        <p:spPr>
          <a:xfrm>
            <a:off x="4123019"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8" name="Google Shape;378;p68"/>
          <p:cNvSpPr txBox="1">
            <a:spLocks noGrp="1"/>
          </p:cNvSpPr>
          <p:nvPr>
            <p:ph type="body" idx="3"/>
          </p:nvPr>
        </p:nvSpPr>
        <p:spPr>
          <a:xfrm>
            <a:off x="7760550" y="2286559"/>
            <a:ext cx="33900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379"/>
        <p:cNvGrpSpPr/>
        <p:nvPr/>
      </p:nvGrpSpPr>
      <p:grpSpPr>
        <a:xfrm>
          <a:off x="0" y="0"/>
          <a:ext cx="0" cy="0"/>
          <a:chOff x="0" y="0"/>
          <a:chExt cx="0" cy="0"/>
        </a:xfrm>
      </p:grpSpPr>
      <p:sp>
        <p:nvSpPr>
          <p:cNvPr id="380" name="Google Shape;380;p69"/>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1" name="Google Shape;381;p69"/>
          <p:cNvSpPr txBox="1"/>
          <p:nvPr/>
        </p:nvSpPr>
        <p:spPr>
          <a:xfrm>
            <a:off x="318135"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8E6C"/>
                </a:solidFill>
                <a:latin typeface="Arial"/>
                <a:ea typeface="Arial"/>
                <a:cs typeface="Arial"/>
                <a:sym typeface="Arial"/>
              </a:rPr>
              <a:t>“</a:t>
            </a:r>
            <a:endParaRPr/>
          </a:p>
        </p:txBody>
      </p:sp>
      <p:sp>
        <p:nvSpPr>
          <p:cNvPr id="382" name="Google Shape;382;p69"/>
          <p:cNvSpPr txBox="1"/>
          <p:nvPr/>
        </p:nvSpPr>
        <p:spPr>
          <a:xfrm>
            <a:off x="4068698"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C9D716"/>
                </a:solidFill>
                <a:latin typeface="Arial"/>
                <a:ea typeface="Arial"/>
                <a:cs typeface="Arial"/>
                <a:sym typeface="Arial"/>
              </a:rPr>
              <a:t>“</a:t>
            </a:r>
            <a:endParaRPr/>
          </a:p>
        </p:txBody>
      </p:sp>
      <p:sp>
        <p:nvSpPr>
          <p:cNvPr id="383" name="Google Shape;383;p69"/>
          <p:cNvSpPr txBox="1"/>
          <p:nvPr/>
        </p:nvSpPr>
        <p:spPr>
          <a:xfrm>
            <a:off x="7793918" y="1386477"/>
            <a:ext cx="6894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4FC9D2"/>
                </a:solidFill>
                <a:latin typeface="Arial"/>
                <a:ea typeface="Arial"/>
                <a:cs typeface="Arial"/>
                <a:sym typeface="Arial"/>
              </a:rPr>
              <a:t>“</a:t>
            </a:r>
            <a:endParaRPr/>
          </a:p>
        </p:txBody>
      </p:sp>
      <p:sp>
        <p:nvSpPr>
          <p:cNvPr id="384" name="Google Shape;384;p69"/>
          <p:cNvSpPr txBox="1">
            <a:spLocks noGrp="1"/>
          </p:cNvSpPr>
          <p:nvPr>
            <p:ph type="body" idx="1"/>
          </p:nvPr>
        </p:nvSpPr>
        <p:spPr>
          <a:xfrm>
            <a:off x="1860606" y="4811964"/>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Google Shape;385;p69"/>
          <p:cNvSpPr txBox="1">
            <a:spLocks noGrp="1"/>
          </p:cNvSpPr>
          <p:nvPr>
            <p:ph type="body" idx="2"/>
          </p:nvPr>
        </p:nvSpPr>
        <p:spPr>
          <a:xfrm>
            <a:off x="5575238" y="516280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Google Shape;386;p69"/>
          <p:cNvSpPr txBox="1">
            <a:spLocks noGrp="1"/>
          </p:cNvSpPr>
          <p:nvPr>
            <p:ph type="body" idx="3"/>
          </p:nvPr>
        </p:nvSpPr>
        <p:spPr>
          <a:xfrm>
            <a:off x="9289481" y="4487152"/>
            <a:ext cx="1860900" cy="3507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69"/>
          <p:cNvSpPr txBox="1">
            <a:spLocks noGrp="1"/>
          </p:cNvSpPr>
          <p:nvPr>
            <p:ph type="body" idx="4"/>
          </p:nvPr>
        </p:nvSpPr>
        <p:spPr>
          <a:xfrm>
            <a:off x="48548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8" name="Google Shape;388;p69"/>
          <p:cNvSpPr txBox="1">
            <a:spLocks noGrp="1"/>
          </p:cNvSpPr>
          <p:nvPr>
            <p:ph type="body" idx="5"/>
          </p:nvPr>
        </p:nvSpPr>
        <p:spPr>
          <a:xfrm>
            <a:off x="4198749"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69"/>
          <p:cNvSpPr txBox="1">
            <a:spLocks noGrp="1"/>
          </p:cNvSpPr>
          <p:nvPr>
            <p:ph type="body" idx="6"/>
          </p:nvPr>
        </p:nvSpPr>
        <p:spPr>
          <a:xfrm>
            <a:off x="7912010" y="2286559"/>
            <a:ext cx="3238500" cy="3914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6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2" name="Google Shape;392;p70"/>
          <p:cNvSpPr>
            <a:spLocks noGrp="1"/>
          </p:cNvSpPr>
          <p:nvPr>
            <p:ph type="pic" idx="2"/>
          </p:nvPr>
        </p:nvSpPr>
        <p:spPr>
          <a:xfrm>
            <a:off x="485489" y="2289176"/>
            <a:ext cx="3305700" cy="35043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0"/>
              </a:srgbClr>
            </a:outerShdw>
          </a:effectLst>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Google Shape;393;p70"/>
          <p:cNvSpPr txBox="1">
            <a:spLocks noGrp="1"/>
          </p:cNvSpPr>
          <p:nvPr>
            <p:ph type="body" idx="1"/>
          </p:nvPr>
        </p:nvSpPr>
        <p:spPr>
          <a:xfrm>
            <a:off x="4081619" y="2289176"/>
            <a:ext cx="70689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Large Photo, Body Text">
  <p:cSld name="Large Photo, Body Text">
    <p:spTree>
      <p:nvGrpSpPr>
        <p:cNvPr id="1" name="Shape 394"/>
        <p:cNvGrpSpPr/>
        <p:nvPr/>
      </p:nvGrpSpPr>
      <p:grpSpPr>
        <a:xfrm>
          <a:off x="0" y="0"/>
          <a:ext cx="0" cy="0"/>
          <a:chOff x="0" y="0"/>
          <a:chExt cx="0" cy="0"/>
        </a:xfrm>
      </p:grpSpPr>
      <p:sp>
        <p:nvSpPr>
          <p:cNvPr id="395" name="Google Shape;395;p71"/>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6" name="Google Shape;396;p71"/>
          <p:cNvSpPr>
            <a:spLocks noGrp="1"/>
          </p:cNvSpPr>
          <p:nvPr>
            <p:ph type="pic" idx="2"/>
          </p:nvPr>
        </p:nvSpPr>
        <p:spPr>
          <a:xfrm>
            <a:off x="482158" y="1614489"/>
            <a:ext cx="7100100" cy="4570500"/>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0"/>
              </a:srgbClr>
            </a:outerShdw>
          </a:effectLst>
        </p:spPr>
        <p:txBody>
          <a:bodyPr spcFirstLastPara="1" wrap="square" lIns="91425" tIns="91425" rIns="91425" bIns="91425"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7" name="Google Shape;397;p71"/>
          <p:cNvSpPr txBox="1">
            <a:spLocks noGrp="1"/>
          </p:cNvSpPr>
          <p:nvPr>
            <p:ph type="body" idx="1"/>
          </p:nvPr>
        </p:nvSpPr>
        <p:spPr>
          <a:xfrm>
            <a:off x="7788717" y="2273300"/>
            <a:ext cx="3361800" cy="3911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Main Theme - Title Only">
  <p:cSld name="3_Main Theme - Title Only">
    <p:spTree>
      <p:nvGrpSpPr>
        <p:cNvPr id="1" name="Shape 398"/>
        <p:cNvGrpSpPr/>
        <p:nvPr/>
      </p:nvGrpSpPr>
      <p:grpSpPr>
        <a:xfrm>
          <a:off x="0" y="0"/>
          <a:ext cx="0" cy="0"/>
          <a:chOff x="0" y="0"/>
          <a:chExt cx="0" cy="0"/>
        </a:xfrm>
      </p:grpSpPr>
      <p:sp>
        <p:nvSpPr>
          <p:cNvPr id="399" name="Google Shape;399;p72"/>
          <p:cNvSpPr txBox="1">
            <a:spLocks noGrp="1"/>
          </p:cNvSpPr>
          <p:nvPr>
            <p:ph type="title"/>
          </p:nvPr>
        </p:nvSpPr>
        <p:spPr>
          <a:xfrm>
            <a:off x="685800" y="365125"/>
            <a:ext cx="10835700" cy="6675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00" name="Google Shape;400;p72"/>
          <p:cNvSpPr txBox="1">
            <a:spLocks noGrp="1"/>
          </p:cNvSpPr>
          <p:nvPr>
            <p:ph type="body" idx="1"/>
          </p:nvPr>
        </p:nvSpPr>
        <p:spPr>
          <a:xfrm>
            <a:off x="685800" y="1032659"/>
            <a:ext cx="10835700" cy="1097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00"/>
              </a:spcBef>
              <a:spcAft>
                <a:spcPts val="0"/>
              </a:spcAft>
              <a:buClr>
                <a:schemeClr val="accent2"/>
              </a:buClr>
              <a:buSzPts val="2100"/>
              <a:buFont typeface="Noto Sans Symbols"/>
              <a:buNone/>
              <a:defRPr sz="2800" b="0" i="0" u="none" strike="noStrike" cap="none">
                <a:solidFill>
                  <a:srgbClr val="4C4C4C"/>
                </a:solidFill>
                <a:latin typeface="Calibri"/>
                <a:ea typeface="Calibri"/>
                <a:cs typeface="Calibri"/>
                <a:sym typeface="Calibri"/>
              </a:defRPr>
            </a:lvl1pPr>
            <a:lvl2pPr marL="914400" marR="0" lvl="1" indent="-228600" algn="l" rtl="0">
              <a:lnSpc>
                <a:spcPct val="110000"/>
              </a:lnSpc>
              <a:spcBef>
                <a:spcPts val="800"/>
              </a:spcBef>
              <a:spcAft>
                <a:spcPts val="0"/>
              </a:spcAft>
              <a:buClr>
                <a:srgbClr val="009DDC"/>
              </a:buClr>
              <a:buSzPts val="2400"/>
              <a:buFont typeface="Arial"/>
              <a:buNone/>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Google Shape;401;p72"/>
          <p:cNvSpPr txBox="1">
            <a:spLocks noGrp="1"/>
          </p:cNvSpPr>
          <p:nvPr>
            <p:ph type="sldNum" idx="12"/>
          </p:nvPr>
        </p:nvSpPr>
        <p:spPr>
          <a:xfrm>
            <a:off x="9846805" y="6263640"/>
            <a:ext cx="1656300" cy="324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1pPr>
            <a:lvl2pPr marL="0" marR="0" lvl="1"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2pPr>
            <a:lvl3pPr marL="0" marR="0" lvl="2"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3pPr>
            <a:lvl4pPr marL="0" marR="0" lvl="3"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4pPr>
            <a:lvl5pPr marL="0" marR="0" lvl="4"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5pPr>
            <a:lvl6pPr marL="0" marR="0" lvl="5"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6pPr>
            <a:lvl7pPr marL="0" marR="0" lvl="6"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7pPr>
            <a:lvl8pPr marL="0" marR="0" lvl="7"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8pPr>
            <a:lvl9pPr marL="0" marR="0" lvl="8" indent="0" algn="l" rtl="0">
              <a:spcBef>
                <a:spcPts val="0"/>
              </a:spcBef>
              <a:spcAft>
                <a:spcPts val="0"/>
              </a:spcAft>
              <a:buClr>
                <a:srgbClr val="8C8C8C"/>
              </a:buClr>
              <a:buSzPts val="1200"/>
              <a:buFont typeface="Calibri"/>
              <a:buNone/>
              <a:defRPr sz="1200">
                <a:solidFill>
                  <a:srgbClr val="8C8C8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Theme - Content 1">
  <p:cSld name="Main Theme - Content 1">
    <p:spTree>
      <p:nvGrpSpPr>
        <p:cNvPr id="1" name="Shape 402"/>
        <p:cNvGrpSpPr/>
        <p:nvPr/>
      </p:nvGrpSpPr>
      <p:grpSpPr>
        <a:xfrm>
          <a:off x="0" y="0"/>
          <a:ext cx="0" cy="0"/>
          <a:chOff x="0" y="0"/>
          <a:chExt cx="0" cy="0"/>
        </a:xfrm>
      </p:grpSpPr>
      <p:sp>
        <p:nvSpPr>
          <p:cNvPr id="403" name="Google Shape;403;p73"/>
          <p:cNvSpPr txBox="1">
            <a:spLocks noGrp="1"/>
          </p:cNvSpPr>
          <p:nvPr>
            <p:ph type="title"/>
          </p:nvPr>
        </p:nvSpPr>
        <p:spPr>
          <a:xfrm>
            <a:off x="685800" y="365760"/>
            <a:ext cx="10817400" cy="9498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009DDC"/>
              </a:buClr>
              <a:buSzPts val="3600"/>
              <a:buFont typeface="Calibri"/>
              <a:buNone/>
              <a:defRPr sz="3600" b="0" i="0" u="none" strike="noStrike" cap="none">
                <a:solidFill>
                  <a:srgbClr val="009DDC"/>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04" name="Google Shape;404;p73"/>
          <p:cNvSpPr txBox="1">
            <a:spLocks noGrp="1"/>
          </p:cNvSpPr>
          <p:nvPr>
            <p:ph type="body" idx="1"/>
          </p:nvPr>
        </p:nvSpPr>
        <p:spPr>
          <a:xfrm>
            <a:off x="685800" y="1371600"/>
            <a:ext cx="10817400" cy="48006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0000"/>
              </a:lnSpc>
              <a:spcBef>
                <a:spcPts val="800"/>
              </a:spcBef>
              <a:spcAft>
                <a:spcPts val="0"/>
              </a:spcAft>
              <a:buClr>
                <a:schemeClr val="accent2"/>
              </a:buClr>
              <a:buSzPts val="2100"/>
              <a:buFont typeface="Noto Sans Symbols"/>
              <a:buChar char="▶"/>
              <a:defRPr sz="2800" b="0" i="0" u="none" strike="noStrike" cap="none">
                <a:solidFill>
                  <a:srgbClr val="414141"/>
                </a:solidFill>
                <a:latin typeface="Calibri"/>
                <a:ea typeface="Calibri"/>
                <a:cs typeface="Calibri"/>
                <a:sym typeface="Calibri"/>
              </a:defRPr>
            </a:lvl1pPr>
            <a:lvl2pPr marL="914400" marR="0" lvl="1" indent="-381000" algn="l" rtl="0">
              <a:lnSpc>
                <a:spcPct val="110000"/>
              </a:lnSpc>
              <a:spcBef>
                <a:spcPts val="800"/>
              </a:spcBef>
              <a:spcAft>
                <a:spcPts val="0"/>
              </a:spcAft>
              <a:buClr>
                <a:srgbClr val="009DDC"/>
              </a:buClr>
              <a:buSzPts val="2400"/>
              <a:buFont typeface="Arial"/>
              <a:buChar char="•"/>
              <a:defRPr sz="2400" b="0" i="0" u="none" strike="noStrike" cap="none">
                <a:solidFill>
                  <a:srgbClr val="414141"/>
                </a:solidFill>
                <a:latin typeface="Calibri"/>
                <a:ea typeface="Calibri"/>
                <a:cs typeface="Calibri"/>
                <a:sym typeface="Calibri"/>
              </a:defRPr>
            </a:lvl2pPr>
            <a:lvl3pPr marL="1371600" marR="0" lvl="2" indent="-355600" algn="l" rtl="0">
              <a:lnSpc>
                <a:spcPct val="110000"/>
              </a:lnSpc>
              <a:spcBef>
                <a:spcPts val="800"/>
              </a:spcBef>
              <a:spcAft>
                <a:spcPts val="0"/>
              </a:spcAft>
              <a:buClr>
                <a:srgbClr val="009DDC"/>
              </a:buClr>
              <a:buSzPts val="2000"/>
              <a:buFont typeface="Calibri"/>
              <a:buChar char="»"/>
              <a:defRPr sz="2000" b="0" i="0" u="none" strike="noStrike" cap="none">
                <a:solidFill>
                  <a:srgbClr val="414141"/>
                </a:solidFill>
                <a:latin typeface="Calibri"/>
                <a:ea typeface="Calibri"/>
                <a:cs typeface="Calibri"/>
                <a:sym typeface="Calibri"/>
              </a:defRPr>
            </a:lvl3pPr>
            <a:lvl4pPr marL="1828800" marR="0" lvl="3" indent="-342900" algn="l" rtl="0">
              <a:lnSpc>
                <a:spcPct val="110000"/>
              </a:lnSpc>
              <a:spcBef>
                <a:spcPts val="800"/>
              </a:spcBef>
              <a:spcAft>
                <a:spcPts val="0"/>
              </a:spcAft>
              <a:buClr>
                <a:srgbClr val="009DDC"/>
              </a:buClr>
              <a:buSzPts val="1800"/>
              <a:buFont typeface="Calibri"/>
              <a:buChar char="‐"/>
              <a:defRPr sz="1800" b="0" i="0" u="none" strike="noStrike" cap="none">
                <a:solidFill>
                  <a:srgbClr val="414141"/>
                </a:solidFill>
                <a:latin typeface="Calibri"/>
                <a:ea typeface="Calibri"/>
                <a:cs typeface="Calibri"/>
                <a:sym typeface="Calibri"/>
              </a:defRPr>
            </a:lvl4pPr>
            <a:lvl5pPr marL="2286000" marR="0" lvl="4" indent="-330200" algn="l" rtl="0">
              <a:lnSpc>
                <a:spcPct val="110000"/>
              </a:lnSpc>
              <a:spcBef>
                <a:spcPts val="800"/>
              </a:spcBef>
              <a:spcAft>
                <a:spcPts val="0"/>
              </a:spcAft>
              <a:buClr>
                <a:srgbClr val="009DDC"/>
              </a:buClr>
              <a:buSzPts val="1600"/>
              <a:buFont typeface="Courier New"/>
              <a:buChar char="o"/>
              <a:defRPr sz="1600" b="0" i="0" u="none" strike="noStrike" cap="none">
                <a:solidFill>
                  <a:srgbClr val="41414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05" name="Google Shape;405;p73" descr="footer.png"/>
          <p:cNvPicPr preferRelativeResize="0"/>
          <p:nvPr/>
        </p:nvPicPr>
        <p:blipFill rotWithShape="1">
          <a:blip r:embed="rId2">
            <a:alphaModFix/>
          </a:blip>
          <a:srcRect/>
          <a:stretch/>
        </p:blipFill>
        <p:spPr>
          <a:xfrm>
            <a:off x="0" y="5658475"/>
            <a:ext cx="12100763" cy="1197786"/>
          </a:xfrm>
          <a:prstGeom prst="rect">
            <a:avLst/>
          </a:prstGeom>
          <a:noFill/>
          <a:ln>
            <a:noFill/>
          </a:ln>
        </p:spPr>
      </p:pic>
      <p:sp>
        <p:nvSpPr>
          <p:cNvPr id="406" name="Google Shape;406;p73"/>
          <p:cNvSpPr txBox="1">
            <a:spLocks noGrp="1"/>
          </p:cNvSpPr>
          <p:nvPr>
            <p:ph type="sldNum" idx="12"/>
          </p:nvPr>
        </p:nvSpPr>
        <p:spPr>
          <a:xfrm>
            <a:off x="9846805" y="6353677"/>
            <a:ext cx="1656300" cy="324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407"/>
        <p:cNvGrpSpPr/>
        <p:nvPr/>
      </p:nvGrpSpPr>
      <p:grpSpPr>
        <a:xfrm>
          <a:off x="0" y="0"/>
          <a:ext cx="0" cy="0"/>
          <a:chOff x="0" y="0"/>
          <a:chExt cx="0" cy="0"/>
        </a:xfrm>
      </p:grpSpPr>
      <p:sp>
        <p:nvSpPr>
          <p:cNvPr id="408" name="Google Shape;408;p7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09" name="Google Shape;409;p74"/>
          <p:cNvCxnSpPr/>
          <p:nvPr/>
        </p:nvCxnSpPr>
        <p:spPr>
          <a:xfrm>
            <a:off x="4036630" y="0"/>
            <a:ext cx="0" cy="6844500"/>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410" name="Google Shape;410;p74"/>
          <p:cNvSpPr/>
          <p:nvPr/>
        </p:nvSpPr>
        <p:spPr>
          <a:xfrm>
            <a:off x="0" y="0"/>
            <a:ext cx="40641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1" name="Google Shape;411;p74"/>
          <p:cNvSpPr txBox="1">
            <a:spLocks noGrp="1"/>
          </p:cNvSpPr>
          <p:nvPr>
            <p:ph type="title"/>
          </p:nvPr>
        </p:nvSpPr>
        <p:spPr>
          <a:xfrm>
            <a:off x="378800" y="410633"/>
            <a:ext cx="3306300" cy="5691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4000"/>
              <a:buNone/>
              <a:defRPr sz="4000" b="1">
                <a:solidFill>
                  <a:schemeClr val="lt1"/>
                </a:solidFill>
              </a:defRPr>
            </a:lvl1pPr>
            <a:lvl2pPr lvl="1" algn="l" rtl="0">
              <a:lnSpc>
                <a:spcPct val="100000"/>
              </a:lnSpc>
              <a:spcBef>
                <a:spcPts val="0"/>
              </a:spcBef>
              <a:spcAft>
                <a:spcPts val="0"/>
              </a:spcAft>
              <a:buClr>
                <a:schemeClr val="lt1"/>
              </a:buClr>
              <a:buSzPts val="4000"/>
              <a:buNone/>
              <a:defRPr sz="4000" b="1">
                <a:solidFill>
                  <a:schemeClr val="lt1"/>
                </a:solidFill>
              </a:defRPr>
            </a:lvl2pPr>
            <a:lvl3pPr lvl="2" algn="l" rtl="0">
              <a:lnSpc>
                <a:spcPct val="100000"/>
              </a:lnSpc>
              <a:spcBef>
                <a:spcPts val="0"/>
              </a:spcBef>
              <a:spcAft>
                <a:spcPts val="0"/>
              </a:spcAft>
              <a:buClr>
                <a:schemeClr val="lt1"/>
              </a:buClr>
              <a:buSzPts val="4000"/>
              <a:buNone/>
              <a:defRPr sz="4000" b="1">
                <a:solidFill>
                  <a:schemeClr val="lt1"/>
                </a:solidFill>
              </a:defRPr>
            </a:lvl3pPr>
            <a:lvl4pPr lvl="3" algn="l" rtl="0">
              <a:lnSpc>
                <a:spcPct val="100000"/>
              </a:lnSpc>
              <a:spcBef>
                <a:spcPts val="0"/>
              </a:spcBef>
              <a:spcAft>
                <a:spcPts val="0"/>
              </a:spcAft>
              <a:buClr>
                <a:schemeClr val="lt1"/>
              </a:buClr>
              <a:buSzPts val="4000"/>
              <a:buNone/>
              <a:defRPr sz="4000" b="1">
                <a:solidFill>
                  <a:schemeClr val="lt1"/>
                </a:solidFill>
              </a:defRPr>
            </a:lvl4pPr>
            <a:lvl5pPr lvl="4" algn="l" rtl="0">
              <a:lnSpc>
                <a:spcPct val="100000"/>
              </a:lnSpc>
              <a:spcBef>
                <a:spcPts val="0"/>
              </a:spcBef>
              <a:spcAft>
                <a:spcPts val="0"/>
              </a:spcAft>
              <a:buClr>
                <a:schemeClr val="lt1"/>
              </a:buClr>
              <a:buSzPts val="4000"/>
              <a:buNone/>
              <a:defRPr sz="4000" b="1">
                <a:solidFill>
                  <a:schemeClr val="lt1"/>
                </a:solidFill>
              </a:defRPr>
            </a:lvl5pPr>
            <a:lvl6pPr lvl="5" algn="l" rtl="0">
              <a:lnSpc>
                <a:spcPct val="100000"/>
              </a:lnSpc>
              <a:spcBef>
                <a:spcPts val="0"/>
              </a:spcBef>
              <a:spcAft>
                <a:spcPts val="0"/>
              </a:spcAft>
              <a:buClr>
                <a:schemeClr val="lt1"/>
              </a:buClr>
              <a:buSzPts val="4000"/>
              <a:buNone/>
              <a:defRPr sz="4000" b="1">
                <a:solidFill>
                  <a:schemeClr val="lt1"/>
                </a:solidFill>
              </a:defRPr>
            </a:lvl6pPr>
            <a:lvl7pPr lvl="6" algn="l" rtl="0">
              <a:lnSpc>
                <a:spcPct val="100000"/>
              </a:lnSpc>
              <a:spcBef>
                <a:spcPts val="0"/>
              </a:spcBef>
              <a:spcAft>
                <a:spcPts val="0"/>
              </a:spcAft>
              <a:buClr>
                <a:schemeClr val="lt1"/>
              </a:buClr>
              <a:buSzPts val="4000"/>
              <a:buNone/>
              <a:defRPr sz="4000" b="1">
                <a:solidFill>
                  <a:schemeClr val="lt1"/>
                </a:solidFill>
              </a:defRPr>
            </a:lvl7pPr>
            <a:lvl8pPr lvl="7" algn="l" rtl="0">
              <a:lnSpc>
                <a:spcPct val="100000"/>
              </a:lnSpc>
              <a:spcBef>
                <a:spcPts val="0"/>
              </a:spcBef>
              <a:spcAft>
                <a:spcPts val="0"/>
              </a:spcAft>
              <a:buClr>
                <a:schemeClr val="lt1"/>
              </a:buClr>
              <a:buSzPts val="4000"/>
              <a:buNone/>
              <a:defRPr sz="4000" b="1">
                <a:solidFill>
                  <a:schemeClr val="lt1"/>
                </a:solidFill>
              </a:defRPr>
            </a:lvl8pPr>
            <a:lvl9pPr lvl="8" algn="l" rtl="0">
              <a:lnSpc>
                <a:spcPct val="100000"/>
              </a:lnSpc>
              <a:spcBef>
                <a:spcPts val="0"/>
              </a:spcBef>
              <a:spcAft>
                <a:spcPts val="0"/>
              </a:spcAft>
              <a:buClr>
                <a:schemeClr val="lt1"/>
              </a:buClr>
              <a:buSzPts val="4000"/>
              <a:buNone/>
              <a:defRPr sz="4000" b="1">
                <a:solidFill>
                  <a:schemeClr val="lt1"/>
                </a:solidFill>
              </a:defRPr>
            </a:lvl9pPr>
          </a:lstStyle>
          <a:p>
            <a:endParaRPr/>
          </a:p>
        </p:txBody>
      </p:sp>
      <p:sp>
        <p:nvSpPr>
          <p:cNvPr id="412" name="Google Shape;412;p74"/>
          <p:cNvSpPr txBox="1">
            <a:spLocks noGrp="1"/>
          </p:cNvSpPr>
          <p:nvPr>
            <p:ph type="body" idx="1"/>
          </p:nvPr>
        </p:nvSpPr>
        <p:spPr>
          <a:xfrm>
            <a:off x="4508133" y="410633"/>
            <a:ext cx="7268400" cy="5691600"/>
          </a:xfrm>
          <a:prstGeom prst="rect">
            <a:avLst/>
          </a:prstGeom>
          <a:noFill/>
          <a:ln>
            <a:noFill/>
          </a:ln>
        </p:spPr>
        <p:txBody>
          <a:bodyPr spcFirstLastPara="1" wrap="square" lIns="91425" tIns="91425" rIns="91425" bIns="91425" anchor="t" anchorCtr="0">
            <a:noAutofit/>
          </a:bodyPr>
          <a:lstStyle>
            <a:lvl1pPr marL="457200" lvl="0" indent="-228600" algn="l" rtl="0">
              <a:lnSpc>
                <a:spcPct val="115000"/>
              </a:lnSpc>
              <a:spcBef>
                <a:spcPts val="600"/>
              </a:spcBef>
              <a:spcAft>
                <a:spcPts val="0"/>
              </a:spcAft>
              <a:buClr>
                <a:schemeClr val="dk2"/>
              </a:buClr>
              <a:buSzPts val="2400"/>
              <a:buNone/>
              <a:defRPr sz="2400">
                <a:solidFill>
                  <a:schemeClr val="dk2"/>
                </a:solidFill>
              </a:defRPr>
            </a:lvl1pPr>
            <a:lvl2pPr marL="914400" lvl="1" indent="-228600" algn="l" rtl="0">
              <a:lnSpc>
                <a:spcPct val="115000"/>
              </a:lnSpc>
              <a:spcBef>
                <a:spcPts val="2100"/>
              </a:spcBef>
              <a:spcAft>
                <a:spcPts val="0"/>
              </a:spcAft>
              <a:buClr>
                <a:schemeClr val="dk2"/>
              </a:buClr>
              <a:buSzPts val="1600"/>
              <a:buNone/>
              <a:defRPr sz="1900">
                <a:solidFill>
                  <a:schemeClr val="dk2"/>
                </a:solidFill>
              </a:defRPr>
            </a:lvl2pPr>
            <a:lvl3pPr marL="1371600" lvl="2" indent="-330200" algn="l" rtl="0">
              <a:lnSpc>
                <a:spcPct val="115000"/>
              </a:lnSpc>
              <a:spcBef>
                <a:spcPts val="2100"/>
              </a:spcBef>
              <a:spcAft>
                <a:spcPts val="0"/>
              </a:spcAft>
              <a:buClr>
                <a:schemeClr val="dk2"/>
              </a:buClr>
              <a:buSzPts val="1600"/>
              <a:buChar char="•"/>
              <a:defRPr sz="1900">
                <a:solidFill>
                  <a:schemeClr val="dk2"/>
                </a:solidFill>
              </a:defRPr>
            </a:lvl3pPr>
            <a:lvl4pPr marL="1828800" lvl="3" indent="-330200" algn="l" rtl="0">
              <a:lnSpc>
                <a:spcPct val="115000"/>
              </a:lnSpc>
              <a:spcBef>
                <a:spcPts val="2100"/>
              </a:spcBef>
              <a:spcAft>
                <a:spcPts val="0"/>
              </a:spcAft>
              <a:buClr>
                <a:schemeClr val="dk2"/>
              </a:buClr>
              <a:buSzPts val="1600"/>
              <a:buChar char="-"/>
              <a:defRPr sz="1900">
                <a:solidFill>
                  <a:schemeClr val="dk2"/>
                </a:solidFill>
              </a:defRPr>
            </a:lvl4pPr>
            <a:lvl5pPr marL="2286000" lvl="4" indent="-299720" algn="l" rtl="0">
              <a:lnSpc>
                <a:spcPct val="115000"/>
              </a:lnSpc>
              <a:spcBef>
                <a:spcPts val="2100"/>
              </a:spcBef>
              <a:spcAft>
                <a:spcPts val="0"/>
              </a:spcAft>
              <a:buClr>
                <a:schemeClr val="dk2"/>
              </a:buClr>
              <a:buSzPts val="1120"/>
              <a:buChar char="○"/>
              <a:defRPr sz="1900">
                <a:solidFill>
                  <a:schemeClr val="dk2"/>
                </a:solidFill>
              </a:defRPr>
            </a:lvl5pPr>
            <a:lvl6pPr marL="2743200" lvl="5" indent="-355600" algn="l" rtl="0">
              <a:lnSpc>
                <a:spcPct val="115000"/>
              </a:lnSpc>
              <a:spcBef>
                <a:spcPts val="2100"/>
              </a:spcBef>
              <a:spcAft>
                <a:spcPts val="0"/>
              </a:spcAft>
              <a:buClr>
                <a:schemeClr val="dk2"/>
              </a:buClr>
              <a:buSzPts val="2000"/>
              <a:buChar char="•"/>
              <a:defRPr sz="1900">
                <a:solidFill>
                  <a:schemeClr val="dk2"/>
                </a:solidFill>
              </a:defRPr>
            </a:lvl6pPr>
            <a:lvl7pPr marL="3200400" lvl="6" indent="-355600" algn="l" rtl="0">
              <a:lnSpc>
                <a:spcPct val="115000"/>
              </a:lnSpc>
              <a:spcBef>
                <a:spcPts val="2100"/>
              </a:spcBef>
              <a:spcAft>
                <a:spcPts val="0"/>
              </a:spcAft>
              <a:buClr>
                <a:schemeClr val="dk2"/>
              </a:buClr>
              <a:buSzPts val="2000"/>
              <a:buChar char="•"/>
              <a:defRPr sz="1900">
                <a:solidFill>
                  <a:schemeClr val="dk2"/>
                </a:solidFill>
              </a:defRPr>
            </a:lvl7pPr>
            <a:lvl8pPr marL="3657600" lvl="7" indent="-355600" algn="l" rtl="0">
              <a:lnSpc>
                <a:spcPct val="115000"/>
              </a:lnSpc>
              <a:spcBef>
                <a:spcPts val="2100"/>
              </a:spcBef>
              <a:spcAft>
                <a:spcPts val="0"/>
              </a:spcAft>
              <a:buClr>
                <a:schemeClr val="dk2"/>
              </a:buClr>
              <a:buSzPts val="2000"/>
              <a:buChar char="•"/>
              <a:defRPr sz="1900">
                <a:solidFill>
                  <a:schemeClr val="dk2"/>
                </a:solidFill>
              </a:defRPr>
            </a:lvl8pPr>
            <a:lvl9pPr marL="4114800" lvl="8" indent="-355600" algn="l" rtl="0">
              <a:lnSpc>
                <a:spcPct val="115000"/>
              </a:lnSpc>
              <a:spcBef>
                <a:spcPts val="2100"/>
              </a:spcBef>
              <a:spcAft>
                <a:spcPts val="2100"/>
              </a:spcAft>
              <a:buClr>
                <a:schemeClr val="dk2"/>
              </a:buClr>
              <a:buSzPts val="2000"/>
              <a:buChar char="•"/>
              <a:defRPr sz="1900">
                <a:solidFill>
                  <a:schemeClr val="dk2"/>
                </a:solidFill>
              </a:defRPr>
            </a:lvl9pPr>
          </a:lstStyle>
          <a:p>
            <a:endParaRPr/>
          </a:p>
        </p:txBody>
      </p:sp>
      <p:sp>
        <p:nvSpPr>
          <p:cNvPr id="413" name="Google Shape;413;p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414"/>
        <p:cNvGrpSpPr/>
        <p:nvPr/>
      </p:nvGrpSpPr>
      <p:grpSpPr>
        <a:xfrm>
          <a:off x="0" y="0"/>
          <a:ext cx="0" cy="0"/>
          <a:chOff x="0" y="0"/>
          <a:chExt cx="0" cy="0"/>
        </a:xfrm>
      </p:grpSpPr>
      <p:sp>
        <p:nvSpPr>
          <p:cNvPr id="415" name="Google Shape;415;p75"/>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Testimonial">
  <p:cSld name="Quote/Testimonial">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9"/>
          <p:cNvSpPr txBox="1"/>
          <p:nvPr/>
        </p:nvSpPr>
        <p:spPr>
          <a:xfrm>
            <a:off x="318135"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8E6C"/>
                </a:solidFill>
                <a:latin typeface="Arial"/>
                <a:ea typeface="Arial"/>
                <a:cs typeface="Arial"/>
                <a:sym typeface="Arial"/>
              </a:rPr>
              <a:t>“</a:t>
            </a:r>
            <a:endParaRPr/>
          </a:p>
        </p:txBody>
      </p:sp>
      <p:sp>
        <p:nvSpPr>
          <p:cNvPr id="46" name="Google Shape;46;p9"/>
          <p:cNvSpPr txBox="1"/>
          <p:nvPr/>
        </p:nvSpPr>
        <p:spPr>
          <a:xfrm>
            <a:off x="4068698"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C9D716"/>
                </a:solidFill>
                <a:latin typeface="Arial"/>
                <a:ea typeface="Arial"/>
                <a:cs typeface="Arial"/>
                <a:sym typeface="Arial"/>
              </a:rPr>
              <a:t>“</a:t>
            </a:r>
            <a:endParaRPr/>
          </a:p>
        </p:txBody>
      </p:sp>
      <p:sp>
        <p:nvSpPr>
          <p:cNvPr id="47" name="Google Shape;47;p9"/>
          <p:cNvSpPr txBox="1"/>
          <p:nvPr/>
        </p:nvSpPr>
        <p:spPr>
          <a:xfrm>
            <a:off x="7793918" y="1386477"/>
            <a:ext cx="68929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4FC9D2"/>
                </a:solidFill>
                <a:latin typeface="Arial"/>
                <a:ea typeface="Arial"/>
                <a:cs typeface="Arial"/>
                <a:sym typeface="Arial"/>
              </a:rPr>
              <a:t>“</a:t>
            </a:r>
            <a:endParaRPr/>
          </a:p>
        </p:txBody>
      </p:sp>
      <p:sp>
        <p:nvSpPr>
          <p:cNvPr id="48" name="Google Shape;48;p9"/>
          <p:cNvSpPr txBox="1">
            <a:spLocks noGrp="1"/>
          </p:cNvSpPr>
          <p:nvPr>
            <p:ph type="body" idx="1"/>
          </p:nvPr>
        </p:nvSpPr>
        <p:spPr>
          <a:xfrm>
            <a:off x="1860606" y="4811964"/>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body" idx="2"/>
          </p:nvPr>
        </p:nvSpPr>
        <p:spPr>
          <a:xfrm>
            <a:off x="5575238" y="5162802"/>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3"/>
          </p:nvPr>
        </p:nvSpPr>
        <p:spPr>
          <a:xfrm>
            <a:off x="9289481" y="4487152"/>
            <a:ext cx="1861035" cy="350838"/>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600"/>
              </a:spcBef>
              <a:spcAft>
                <a:spcPts val="0"/>
              </a:spcAft>
              <a:buClr>
                <a:schemeClr val="lt1"/>
              </a:buClr>
              <a:buSzPts val="1050"/>
              <a:buFont typeface="Arial"/>
              <a:buNone/>
              <a:defRPr sz="1050" b="0" i="0" u="none" strike="noStrike" cap="none">
                <a:solidFill>
                  <a:srgbClr val="555191"/>
                </a:solidFill>
                <a:latin typeface="Arial"/>
                <a:ea typeface="Arial"/>
                <a:cs typeface="Arial"/>
                <a:sym typeface="Arial"/>
              </a:defRPr>
            </a:lvl1pPr>
            <a:lvl2pPr marL="914400" marR="0" lvl="1" indent="-228600" algn="r" rtl="0">
              <a:lnSpc>
                <a:spcPct val="100000"/>
              </a:lnSpc>
              <a:spcBef>
                <a:spcPts val="600"/>
              </a:spcBef>
              <a:spcAft>
                <a:spcPts val="0"/>
              </a:spcAft>
              <a:buClr>
                <a:schemeClr val="lt1"/>
              </a:buClr>
              <a:buSzPts val="1050"/>
              <a:buFont typeface="Arial"/>
              <a:buNone/>
              <a:defRPr sz="1050" b="0" i="0" u="none" strike="noStrike" cap="none">
                <a:solidFill>
                  <a:srgbClr val="2A1B43"/>
                </a:solidFill>
                <a:latin typeface="Arial"/>
                <a:ea typeface="Arial"/>
                <a:cs typeface="Arial"/>
                <a:sym typeface="Arial"/>
              </a:defRPr>
            </a:lvl2pPr>
            <a:lvl3pPr marL="1371600" marR="0" lvl="2" indent="-228600" algn="r" rtl="0">
              <a:lnSpc>
                <a:spcPct val="100000"/>
              </a:lnSpc>
              <a:spcBef>
                <a:spcPts val="0"/>
              </a:spcBef>
              <a:spcAft>
                <a:spcPts val="0"/>
              </a:spcAft>
              <a:buClr>
                <a:srgbClr val="9A9ACF"/>
              </a:buClr>
              <a:buSzPts val="1050"/>
              <a:buFont typeface="Arial"/>
              <a:buNone/>
              <a:defRPr sz="1050" b="0" i="0" u="none" strike="noStrike" cap="none">
                <a:solidFill>
                  <a:srgbClr val="2A1B43"/>
                </a:solidFill>
                <a:latin typeface="Arial"/>
                <a:ea typeface="Arial"/>
                <a:cs typeface="Arial"/>
                <a:sym typeface="Arial"/>
              </a:defRPr>
            </a:lvl3pPr>
            <a:lvl4pPr marL="1828800" marR="0" lvl="3" indent="-228600" algn="r" rtl="0">
              <a:lnSpc>
                <a:spcPct val="100000"/>
              </a:lnSpc>
              <a:spcBef>
                <a:spcPts val="0"/>
              </a:spcBef>
              <a:spcAft>
                <a:spcPts val="0"/>
              </a:spcAft>
              <a:buClr>
                <a:srgbClr val="9A9ACF"/>
              </a:buClr>
              <a:buSzPts val="1050"/>
              <a:buFont typeface="Merriweather Sans"/>
              <a:buNone/>
              <a:defRPr sz="1050" b="0" i="0" u="none" strike="noStrike" cap="none">
                <a:solidFill>
                  <a:srgbClr val="2A1B43"/>
                </a:solidFill>
                <a:latin typeface="Arial"/>
                <a:ea typeface="Arial"/>
                <a:cs typeface="Arial"/>
                <a:sym typeface="Arial"/>
              </a:defRPr>
            </a:lvl4pPr>
            <a:lvl5pPr marL="2286000" marR="0" lvl="4" indent="-228600" algn="r" rtl="0">
              <a:lnSpc>
                <a:spcPct val="100000"/>
              </a:lnSpc>
              <a:spcBef>
                <a:spcPts val="0"/>
              </a:spcBef>
              <a:spcAft>
                <a:spcPts val="0"/>
              </a:spcAft>
              <a:buClr>
                <a:srgbClr val="9A9ACF"/>
              </a:buClr>
              <a:buSzPts val="735"/>
              <a:buFont typeface="Merriweather Sans"/>
              <a:buNone/>
              <a:defRPr sz="105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4"/>
          </p:nvPr>
        </p:nvSpPr>
        <p:spPr>
          <a:xfrm>
            <a:off x="485489"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5"/>
          </p:nvPr>
        </p:nvSpPr>
        <p:spPr>
          <a:xfrm>
            <a:off x="4198749"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6"/>
          </p:nvPr>
        </p:nvSpPr>
        <p:spPr>
          <a:xfrm>
            <a:off x="7912010" y="2286559"/>
            <a:ext cx="3238506" cy="3914216"/>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330200" algn="l" rtl="0">
              <a:lnSpc>
                <a:spcPct val="168750"/>
              </a:lnSpc>
              <a:spcBef>
                <a:spcPts val="600"/>
              </a:spcBef>
              <a:spcAft>
                <a:spcPts val="0"/>
              </a:spcAft>
              <a:buClr>
                <a:schemeClr val="lt1"/>
              </a:buClr>
              <a:buSzPts val="1600"/>
              <a:buFont typeface="Arial"/>
              <a:buChar char="•"/>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chart" idx="2"/>
          </p:nvPr>
        </p:nvSpPr>
        <p:spPr>
          <a:xfrm>
            <a:off x="4434840" y="1614488"/>
            <a:ext cx="6715489" cy="4570412"/>
          </a:xfrm>
          <a:prstGeom prst="rect">
            <a:avLst/>
          </a:prstGeom>
          <a:noFill/>
          <a:ln>
            <a:noFill/>
          </a:ln>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1"/>
          </p:nvPr>
        </p:nvSpPr>
        <p:spPr>
          <a:xfrm>
            <a:off x="485489" y="2273300"/>
            <a:ext cx="3558515"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mall Photo, Body Text">
  <p:cSld name="Small Photo, Body 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1"/>
          <p:cNvSpPr>
            <a:spLocks noGrp="1"/>
          </p:cNvSpPr>
          <p:nvPr>
            <p:ph type="pic" idx="2"/>
          </p:nvPr>
        </p:nvSpPr>
        <p:spPr>
          <a:xfrm>
            <a:off x="485489" y="2289176"/>
            <a:ext cx="3305621" cy="3504388"/>
          </a:xfrm>
          <a:prstGeom prst="rect">
            <a:avLst/>
          </a:prstGeom>
          <a:solidFill>
            <a:schemeClr val="lt1"/>
          </a:solidFill>
          <a:ln w="9525" cap="flat" cmpd="sng">
            <a:solidFill>
              <a:srgbClr val="9A9ACF"/>
            </a:solidFill>
            <a:prstDash val="solid"/>
            <a:round/>
            <a:headEnd type="none" w="sm" len="sm"/>
            <a:tailEnd type="none" w="sm" len="sm"/>
          </a:ln>
          <a:effectLst>
            <a:outerShdw blurRad="50800" dist="76200" dir="2700000" algn="tl" rotWithShape="0">
              <a:srgbClr val="000000">
                <a:alpha val="9803"/>
              </a:srgbClr>
            </a:outerShdw>
          </a:effectLst>
        </p:spPr>
        <p:txBody>
          <a:bodyPr spcFirstLastPara="1" wrap="square" lIns="0" tIns="0" rIns="0" bIns="0" anchor="t" anchorCtr="0">
            <a:noAutofit/>
          </a:bodyPr>
          <a:lstStyle>
            <a:lvl1pPr marR="0" lvl="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R="0" lvl="2"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R="0" lvl="3"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R="0" lvl="4"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1"/>
          </p:nvPr>
        </p:nvSpPr>
        <p:spPr>
          <a:xfrm>
            <a:off x="4081619" y="2289176"/>
            <a:ext cx="7068896" cy="3911600"/>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8.pn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485489" y="6467063"/>
            <a:ext cx="1860758" cy="1615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0" i="0" u="none" strike="noStrike" cap="none">
                <a:solidFill>
                  <a:srgbClr val="555191"/>
                </a:solidFill>
                <a:latin typeface="Arial"/>
                <a:ea typeface="Arial"/>
                <a:cs typeface="Arial"/>
                <a:sym typeface="Arial"/>
              </a:rPr>
              <a:t>© Watermark </a:t>
            </a:r>
            <a:r>
              <a:rPr lang="en-US" sz="1050">
                <a:solidFill>
                  <a:srgbClr val="555191"/>
                </a:solidFill>
              </a:rPr>
              <a:t>2021</a:t>
            </a:r>
            <a:endParaRPr/>
          </a:p>
        </p:txBody>
      </p:sp>
      <p:sp>
        <p:nvSpPr>
          <p:cNvPr id="25" name="Google Shape;25;p4"/>
          <p:cNvSpPr txBox="1"/>
          <p:nvPr/>
        </p:nvSpPr>
        <p:spPr>
          <a:xfrm>
            <a:off x="9859633" y="6465796"/>
            <a:ext cx="1860758" cy="16158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26" name="Google Shape;26;p4"/>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 name="Google Shape;27;p4"/>
          <p:cNvPicPr preferRelativeResize="0"/>
          <p:nvPr/>
        </p:nvPicPr>
        <p:blipFill rotWithShape="1">
          <a:blip r:embed="rId11">
            <a:alphaModFix/>
          </a:blip>
          <a:srcRect/>
          <a:stretch/>
        </p:blipFill>
        <p:spPr>
          <a:xfrm>
            <a:off x="11297123" y="304429"/>
            <a:ext cx="579917" cy="506744"/>
          </a:xfrm>
          <a:prstGeom prst="rect">
            <a:avLst/>
          </a:prstGeom>
          <a:noFill/>
          <a:ln>
            <a:noFill/>
          </a:ln>
        </p:spPr>
      </p:pic>
      <p:sp>
        <p:nvSpPr>
          <p:cNvPr id="28" name="Google Shape;28;p4"/>
          <p:cNvSpPr txBox="1">
            <a:spLocks noGrp="1"/>
          </p:cNvSpPr>
          <p:nvPr>
            <p:ph type="body" idx="1"/>
          </p:nvPr>
        </p:nvSpPr>
        <p:spPr>
          <a:xfrm>
            <a:off x="485489" y="1997476"/>
            <a:ext cx="10665027" cy="4188399"/>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0">
          <p15:clr>
            <a:srgbClr val="F26B43"/>
          </p15:clr>
        </p15:guide>
        <p15:guide id="2" pos="3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93842" y="420624"/>
            <a:ext cx="10515163" cy="458788"/>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3" name="Google Shape;73;p14"/>
          <p:cNvPicPr preferRelativeResize="0"/>
          <p:nvPr/>
        </p:nvPicPr>
        <p:blipFill rotWithShape="1">
          <a:blip r:embed="rId9">
            <a:alphaModFix/>
          </a:blip>
          <a:srcRect/>
          <a:stretch/>
        </p:blipFill>
        <p:spPr>
          <a:xfrm>
            <a:off x="11297123" y="304429"/>
            <a:ext cx="579917" cy="506744"/>
          </a:xfrm>
          <a:prstGeom prst="rect">
            <a:avLst/>
          </a:prstGeom>
          <a:noFill/>
          <a:ln>
            <a:noFill/>
          </a:ln>
        </p:spPr>
      </p:pic>
      <p:sp>
        <p:nvSpPr>
          <p:cNvPr id="74" name="Google Shape;74;p14"/>
          <p:cNvSpPr txBox="1">
            <a:spLocks noGrp="1"/>
          </p:cNvSpPr>
          <p:nvPr>
            <p:ph type="body" idx="1"/>
          </p:nvPr>
        </p:nvSpPr>
        <p:spPr>
          <a:xfrm>
            <a:off x="493842" y="1837678"/>
            <a:ext cx="10515163" cy="4355858"/>
          </a:xfrm>
          <a:prstGeom prst="rect">
            <a:avLst/>
          </a:prstGeom>
          <a:noFill/>
          <a:ln>
            <a:noFill/>
          </a:ln>
        </p:spPr>
        <p:txBody>
          <a:bodyPr spcFirstLastPara="1" wrap="square" lIns="0" tIns="0" rIns="0" bIns="0"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rgbClr val="9A9ACF"/>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0">
          <p15:clr>
            <a:srgbClr val="F26B43"/>
          </p15:clr>
        </p15:guide>
        <p15:guide id="2" pos="3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22"/>
          <p:cNvSpPr txBox="1">
            <a:spLocks noGrp="1"/>
          </p:cNvSpPr>
          <p:nvPr>
            <p:ph type="body" idx="1"/>
          </p:nvPr>
        </p:nvSpPr>
        <p:spPr>
          <a:xfrm>
            <a:off x="457200" y="1257300"/>
            <a:ext cx="10543800" cy="492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p:nvPr/>
        </p:nvSpPr>
        <p:spPr>
          <a:xfrm>
            <a:off x="10427496" y="6467075"/>
            <a:ext cx="1147500" cy="16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latin typeface="Barlow"/>
                <a:ea typeface="Barlow"/>
                <a:cs typeface="Barlow"/>
                <a:sym typeface="Barlow"/>
              </a:rPr>
              <a:t>© Watermark 202</a:t>
            </a:r>
            <a:r>
              <a:rPr lang="en-US" sz="1050">
                <a:solidFill>
                  <a:srgbClr val="FFFFFF"/>
                </a:solidFill>
                <a:latin typeface="Barlow"/>
                <a:ea typeface="Barlow"/>
                <a:cs typeface="Barlow"/>
                <a:sym typeface="Barlow"/>
              </a:rPr>
              <a:t>1</a:t>
            </a:r>
            <a:endParaRPr sz="1400" b="0" i="0" u="none" strike="noStrike" cap="none">
              <a:solidFill>
                <a:srgbClr val="FFFFFF"/>
              </a:solidFill>
              <a:latin typeface="Barlow"/>
              <a:ea typeface="Barlow"/>
              <a:cs typeface="Barlow"/>
              <a:sym typeface="Barlow"/>
            </a:endParaRPr>
          </a:p>
        </p:txBody>
      </p:sp>
      <p:pic>
        <p:nvPicPr>
          <p:cNvPr id="143" name="Google Shape;143;p22"/>
          <p:cNvPicPr preferRelativeResize="0"/>
          <p:nvPr/>
        </p:nvPicPr>
        <p:blipFill rotWithShape="1">
          <a:blip r:embed="rId11">
            <a:alphaModFix/>
          </a:blip>
          <a:srcRect/>
          <a:stretch/>
        </p:blipFill>
        <p:spPr>
          <a:xfrm>
            <a:off x="266523" y="6424323"/>
            <a:ext cx="1175451" cy="1935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92">
          <p15:clr>
            <a:srgbClr val="F26B43"/>
          </p15:clr>
        </p15:guide>
        <p15:guide id="2"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57200" y="413927"/>
            <a:ext cx="10543800" cy="460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3" name="Google Shape;193;p32"/>
          <p:cNvSpPr txBox="1">
            <a:spLocks noGrp="1"/>
          </p:cNvSpPr>
          <p:nvPr>
            <p:ph type="body" idx="1"/>
          </p:nvPr>
        </p:nvSpPr>
        <p:spPr>
          <a:xfrm>
            <a:off x="457200" y="1257300"/>
            <a:ext cx="10543800" cy="4922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32"/>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a:solidFill>
                  <a:srgbClr val="A785D0"/>
                </a:solidFill>
                <a:latin typeface="Calibri"/>
                <a:ea typeface="Calibri"/>
                <a:cs typeface="Calibri"/>
                <a:sym typeface="Calibri"/>
              </a:rPr>
              <a:t>© Watermark 2018</a:t>
            </a:r>
            <a:endParaRPr/>
          </a:p>
        </p:txBody>
      </p:sp>
      <p:sp>
        <p:nvSpPr>
          <p:cNvPr id="195" name="Google Shape;195;p32"/>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chemeClr val="lt1"/>
                </a:solidFill>
                <a:latin typeface="Calibri"/>
                <a:ea typeface="Calibri"/>
                <a:cs typeface="Calibri"/>
                <a:sym typeface="Calibri"/>
              </a:rPr>
              <a:t>‹#›</a:t>
            </a:fld>
            <a:endParaRPr sz="1050">
              <a:solidFill>
                <a:schemeClr val="lt1"/>
              </a:solidFill>
              <a:latin typeface="Calibri"/>
              <a:ea typeface="Calibri"/>
              <a:cs typeface="Calibri"/>
              <a:sym typeface="Calibri"/>
            </a:endParaRPr>
          </a:p>
        </p:txBody>
      </p:sp>
      <p:pic>
        <p:nvPicPr>
          <p:cNvPr id="196" name="Google Shape;196;p32"/>
          <p:cNvPicPr preferRelativeResize="0"/>
          <p:nvPr/>
        </p:nvPicPr>
        <p:blipFill rotWithShape="1">
          <a:blip r:embed="rId5">
            <a:alphaModFix/>
          </a:blip>
          <a:srcRect/>
          <a:stretch/>
        </p:blipFill>
        <p:spPr>
          <a:xfrm>
            <a:off x="11013286" y="0"/>
            <a:ext cx="1147590" cy="1484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92">
          <p15:clr>
            <a:srgbClr val="F26B43"/>
          </p15:clr>
        </p15:guide>
        <p15:guide id="2" pos="2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36"/>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55191"/>
              </a:buClr>
              <a:buSzPts val="1100"/>
              <a:buFont typeface="Arial"/>
              <a:buNone/>
            </a:pPr>
            <a:r>
              <a:rPr lang="en-US" sz="1100" b="0" i="0" u="none" strike="noStrike" cap="none">
                <a:solidFill>
                  <a:srgbClr val="555191"/>
                </a:solidFill>
                <a:latin typeface="Arial"/>
                <a:ea typeface="Arial"/>
                <a:cs typeface="Arial"/>
                <a:sym typeface="Arial"/>
              </a:rPr>
              <a:t>© Watermark </a:t>
            </a:r>
            <a:r>
              <a:rPr lang="en-US" sz="1100">
                <a:solidFill>
                  <a:srgbClr val="555191"/>
                </a:solidFill>
              </a:rPr>
              <a:t>2021</a:t>
            </a:r>
            <a:endParaRPr sz="1900" b="0" i="0" u="none" strike="noStrike" cap="none">
              <a:solidFill>
                <a:schemeClr val="dk1"/>
              </a:solidFill>
              <a:latin typeface="Arial"/>
              <a:ea typeface="Arial"/>
              <a:cs typeface="Arial"/>
              <a:sym typeface="Arial"/>
            </a:endParaRPr>
          </a:p>
        </p:txBody>
      </p:sp>
      <p:sp>
        <p:nvSpPr>
          <p:cNvPr id="221" name="Google Shape;221;p36"/>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555191"/>
              </a:buClr>
              <a:buSzPts val="1100"/>
              <a:buFont typeface="Arial"/>
              <a:buNone/>
            </a:pPr>
            <a:fld id="{00000000-1234-1234-1234-123412341234}" type="slidenum">
              <a:rPr lang="en-US" sz="1100" b="0" i="0" u="none" strike="noStrike" cap="none">
                <a:solidFill>
                  <a:srgbClr val="555191"/>
                </a:solidFill>
                <a:latin typeface="Arial"/>
                <a:ea typeface="Arial"/>
                <a:cs typeface="Arial"/>
                <a:sym typeface="Arial"/>
              </a:rPr>
              <a:t>‹#›</a:t>
            </a:fld>
            <a:endParaRPr sz="1100" b="0" i="0" u="none" strike="noStrike" cap="none">
              <a:solidFill>
                <a:srgbClr val="555191"/>
              </a:solidFill>
              <a:latin typeface="Arial"/>
              <a:ea typeface="Arial"/>
              <a:cs typeface="Arial"/>
              <a:sym typeface="Arial"/>
            </a:endParaRPr>
          </a:p>
        </p:txBody>
      </p:sp>
      <p:sp>
        <p:nvSpPr>
          <p:cNvPr id="222" name="Google Shape;222;p36"/>
          <p:cNvSpPr txBox="1">
            <a:spLocks noGrp="1"/>
          </p:cNvSpPr>
          <p:nvPr>
            <p:ph type="title"/>
          </p:nvPr>
        </p:nvSpPr>
        <p:spPr>
          <a:xfrm>
            <a:off x="485489" y="419386"/>
            <a:ext cx="10665300" cy="460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223" name="Google Shape;223;p36"/>
          <p:cNvPicPr preferRelativeResize="0"/>
          <p:nvPr/>
        </p:nvPicPr>
        <p:blipFill rotWithShape="1">
          <a:blip r:embed="rId10">
            <a:alphaModFix/>
          </a:blip>
          <a:srcRect/>
          <a:stretch/>
        </p:blipFill>
        <p:spPr>
          <a:xfrm>
            <a:off x="11297123" y="304429"/>
            <a:ext cx="579918" cy="506744"/>
          </a:xfrm>
          <a:prstGeom prst="rect">
            <a:avLst/>
          </a:prstGeom>
          <a:noFill/>
          <a:ln>
            <a:noFill/>
          </a:ln>
        </p:spPr>
      </p:pic>
      <p:sp>
        <p:nvSpPr>
          <p:cNvPr id="224" name="Google Shape;224;p36"/>
          <p:cNvSpPr txBox="1">
            <a:spLocks noGrp="1"/>
          </p:cNvSpPr>
          <p:nvPr>
            <p:ph type="body" idx="1"/>
          </p:nvPr>
        </p:nvSpPr>
        <p:spPr>
          <a:xfrm>
            <a:off x="485489" y="1997476"/>
            <a:ext cx="106653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7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7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8450" algn="l" rtl="0">
              <a:lnSpc>
                <a:spcPct val="168750"/>
              </a:lnSpc>
              <a:spcBef>
                <a:spcPts val="0"/>
              </a:spcBef>
              <a:spcAft>
                <a:spcPts val="0"/>
              </a:spcAft>
              <a:buClr>
                <a:srgbClr val="9A9ACF"/>
              </a:buClr>
              <a:buSzPts val="110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415600" y="287200"/>
            <a:ext cx="11360700" cy="589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1pPr>
            <a:lvl2pPr marR="0" lvl="1"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2pPr>
            <a:lvl3pPr marR="0" lvl="2"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3pPr>
            <a:lvl4pPr marR="0" lvl="3"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4pPr>
            <a:lvl5pPr marR="0" lvl="4"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5pPr>
            <a:lvl6pPr marR="0" lvl="5"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6pPr>
            <a:lvl7pPr marR="0" lvl="6"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7pPr>
            <a:lvl8pPr marR="0" lvl="7"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8pPr>
            <a:lvl9pPr marR="0" lvl="8" algn="l" rtl="0">
              <a:lnSpc>
                <a:spcPct val="100000"/>
              </a:lnSpc>
              <a:spcBef>
                <a:spcPts val="0"/>
              </a:spcBef>
              <a:spcAft>
                <a:spcPts val="0"/>
              </a:spcAft>
              <a:buClr>
                <a:srgbClr val="5A2A98"/>
              </a:buClr>
              <a:buSzPts val="3200"/>
              <a:buFont typeface="Calibri"/>
              <a:buNone/>
              <a:defRPr sz="3200" b="0" i="0" u="none" strike="noStrike" cap="none">
                <a:solidFill>
                  <a:srgbClr val="5A2A98"/>
                </a:solidFill>
                <a:latin typeface="Calibri"/>
                <a:ea typeface="Calibri"/>
                <a:cs typeface="Calibri"/>
                <a:sym typeface="Calibri"/>
              </a:defRPr>
            </a:lvl9pPr>
          </a:lstStyle>
          <a:p>
            <a:endParaRPr/>
          </a:p>
        </p:txBody>
      </p:sp>
      <p:sp>
        <p:nvSpPr>
          <p:cNvPr id="269" name="Google Shape;269;p4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1pPr>
            <a:lvl2pPr marL="914400" marR="0" lvl="1" indent="-349250" algn="l" rtl="0">
              <a:lnSpc>
                <a:spcPct val="115000"/>
              </a:lnSpc>
              <a:spcBef>
                <a:spcPts val="0"/>
              </a:spcBef>
              <a:spcAft>
                <a:spcPts val="0"/>
              </a:spcAft>
              <a:buClr>
                <a:srgbClr val="434343"/>
              </a:buClr>
              <a:buSzPts val="1900"/>
              <a:buFont typeface="Calibri"/>
              <a:buChar char="○"/>
              <a:defRPr sz="1900" b="0" i="0" u="none" strike="noStrike" cap="none">
                <a:solidFill>
                  <a:srgbClr val="434343"/>
                </a:solidFill>
                <a:latin typeface="Calibri"/>
                <a:ea typeface="Calibri"/>
                <a:cs typeface="Calibri"/>
                <a:sym typeface="Calibri"/>
              </a:defRPr>
            </a:lvl2pPr>
            <a:lvl3pPr marL="1371600" marR="0" lvl="2"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3pPr>
            <a:lvl4pPr marL="1828800" marR="0" lvl="3"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4pPr>
            <a:lvl5pPr marL="2286000" marR="0" lvl="4"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5pPr>
            <a:lvl6pPr marL="2743200" marR="0" lvl="5"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6pPr>
            <a:lvl7pPr marL="3200400" marR="0" lvl="6" indent="-330200" algn="l" rtl="0">
              <a:lnSpc>
                <a:spcPct val="115000"/>
              </a:lnSpc>
              <a:spcBef>
                <a:spcPts val="0"/>
              </a:spcBef>
              <a:spcAft>
                <a:spcPts val="0"/>
              </a:spcAft>
              <a:buClr>
                <a:srgbClr val="434343"/>
              </a:buClr>
              <a:buSzPts val="1600"/>
              <a:buFont typeface="Calibri"/>
              <a:buChar char="●"/>
              <a:defRPr sz="1600" b="0" i="0" u="none" strike="noStrike" cap="none">
                <a:solidFill>
                  <a:srgbClr val="434343"/>
                </a:solidFill>
                <a:latin typeface="Calibri"/>
                <a:ea typeface="Calibri"/>
                <a:cs typeface="Calibri"/>
                <a:sym typeface="Calibri"/>
              </a:defRPr>
            </a:lvl7pPr>
            <a:lvl8pPr marL="3657600" marR="0" lvl="7"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8pPr>
            <a:lvl9pPr marL="4114800" marR="0" lvl="8" indent="-323850" algn="l" rtl="0">
              <a:lnSpc>
                <a:spcPct val="115000"/>
              </a:lnSpc>
              <a:spcBef>
                <a:spcPts val="0"/>
              </a:spcBef>
              <a:spcAft>
                <a:spcPts val="0"/>
              </a:spcAft>
              <a:buClr>
                <a:srgbClr val="434343"/>
              </a:buClr>
              <a:buSzPts val="1500"/>
              <a:buFont typeface="Calibri"/>
              <a:buChar char="■"/>
              <a:defRPr sz="1500" b="0" i="0" u="none" strike="noStrike" cap="none">
                <a:solidFill>
                  <a:srgbClr val="434343"/>
                </a:solidFill>
                <a:latin typeface="Calibri"/>
                <a:ea typeface="Calibri"/>
                <a:cs typeface="Calibri"/>
                <a:sym typeface="Calibri"/>
              </a:defRPr>
            </a:lvl9pPr>
          </a:lstStyle>
          <a:p>
            <a:endParaRPr/>
          </a:p>
        </p:txBody>
      </p:sp>
      <p:sp>
        <p:nvSpPr>
          <p:cNvPr id="270" name="Google Shape;270;p45"/>
          <p:cNvSpPr txBox="1">
            <a:spLocks noGrp="1"/>
          </p:cNvSpPr>
          <p:nvPr>
            <p:ph type="sldNum" idx="12"/>
          </p:nvPr>
        </p:nvSpPr>
        <p:spPr>
          <a:xfrm>
            <a:off x="11221295" y="6285468"/>
            <a:ext cx="731700" cy="524700"/>
          </a:xfrm>
          <a:prstGeom prst="rect">
            <a:avLst/>
          </a:prstGeom>
          <a:noFill/>
          <a:ln>
            <a:noFill/>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434343"/>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58"/>
          <p:cNvSpPr txBox="1"/>
          <p:nvPr/>
        </p:nvSpPr>
        <p:spPr>
          <a:xfrm>
            <a:off x="485489" y="6467063"/>
            <a:ext cx="1860900" cy="161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0" i="0" u="none" strike="noStrike" cap="none">
                <a:solidFill>
                  <a:srgbClr val="555191"/>
                </a:solidFill>
                <a:latin typeface="Arial"/>
                <a:ea typeface="Arial"/>
                <a:cs typeface="Arial"/>
                <a:sym typeface="Arial"/>
              </a:rPr>
              <a:t>© Watermark 2018</a:t>
            </a:r>
            <a:endParaRPr/>
          </a:p>
        </p:txBody>
      </p:sp>
      <p:sp>
        <p:nvSpPr>
          <p:cNvPr id="339" name="Google Shape;339;p58"/>
          <p:cNvSpPr txBox="1"/>
          <p:nvPr/>
        </p:nvSpPr>
        <p:spPr>
          <a:xfrm>
            <a:off x="9859633" y="6465796"/>
            <a:ext cx="1860900" cy="1617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050">
                <a:solidFill>
                  <a:srgbClr val="555191"/>
                </a:solidFill>
                <a:latin typeface="Arial"/>
                <a:ea typeface="Arial"/>
                <a:cs typeface="Arial"/>
                <a:sym typeface="Arial"/>
              </a:rPr>
              <a:t>‹#›</a:t>
            </a:fld>
            <a:endParaRPr sz="1050">
              <a:solidFill>
                <a:srgbClr val="555191"/>
              </a:solidFill>
              <a:latin typeface="Arial"/>
              <a:ea typeface="Arial"/>
              <a:cs typeface="Arial"/>
              <a:sym typeface="Arial"/>
            </a:endParaRPr>
          </a:p>
        </p:txBody>
      </p:sp>
      <p:sp>
        <p:nvSpPr>
          <p:cNvPr id="340" name="Google Shape;340;p58"/>
          <p:cNvSpPr txBox="1">
            <a:spLocks noGrp="1"/>
          </p:cNvSpPr>
          <p:nvPr>
            <p:ph type="title"/>
          </p:nvPr>
        </p:nvSpPr>
        <p:spPr>
          <a:xfrm>
            <a:off x="485489" y="419386"/>
            <a:ext cx="10665000" cy="4605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6E41A9"/>
              </a:buClr>
              <a:buSzPts val="3200"/>
              <a:buFont typeface="Arial"/>
              <a:buNone/>
              <a:defRPr sz="3200" b="0" i="0" u="none" strike="noStrike" cap="none">
                <a:solidFill>
                  <a:srgbClr val="6E41A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41" name="Google Shape;341;p58"/>
          <p:cNvPicPr preferRelativeResize="0"/>
          <p:nvPr/>
        </p:nvPicPr>
        <p:blipFill rotWithShape="1">
          <a:blip r:embed="rId19">
            <a:alphaModFix/>
          </a:blip>
          <a:srcRect/>
          <a:stretch/>
        </p:blipFill>
        <p:spPr>
          <a:xfrm>
            <a:off x="11297123" y="304429"/>
            <a:ext cx="579918" cy="506744"/>
          </a:xfrm>
          <a:prstGeom prst="rect">
            <a:avLst/>
          </a:prstGeom>
          <a:noFill/>
          <a:ln>
            <a:noFill/>
          </a:ln>
        </p:spPr>
      </p:pic>
      <p:sp>
        <p:nvSpPr>
          <p:cNvPr id="342" name="Google Shape;342;p58"/>
          <p:cNvSpPr txBox="1">
            <a:spLocks noGrp="1"/>
          </p:cNvSpPr>
          <p:nvPr>
            <p:ph type="body" idx="1"/>
          </p:nvPr>
        </p:nvSpPr>
        <p:spPr>
          <a:xfrm>
            <a:off x="485489" y="1997476"/>
            <a:ext cx="10665000" cy="418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600"/>
              </a:spcBef>
              <a:spcAft>
                <a:spcPts val="0"/>
              </a:spcAft>
              <a:buClr>
                <a:schemeClr val="l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68750"/>
              </a:lnSpc>
              <a:spcBef>
                <a:spcPts val="600"/>
              </a:spcBef>
              <a:spcAft>
                <a:spcPts val="0"/>
              </a:spcAft>
              <a:buClr>
                <a:schemeClr val="lt1"/>
              </a:buClr>
              <a:buSzPts val="1600"/>
              <a:buFont typeface="Arial"/>
              <a:buNone/>
              <a:defRPr sz="1600" b="0" i="0" u="none" strike="noStrike" cap="none">
                <a:solidFill>
                  <a:srgbClr val="2A1B43"/>
                </a:solidFill>
                <a:latin typeface="Arial"/>
                <a:ea typeface="Arial"/>
                <a:cs typeface="Arial"/>
                <a:sym typeface="Arial"/>
              </a:defRPr>
            </a:lvl2pPr>
            <a:lvl3pPr marL="1371600" marR="0" lvl="2" indent="-330200" algn="l" rtl="0">
              <a:lnSpc>
                <a:spcPct val="168750"/>
              </a:lnSpc>
              <a:spcBef>
                <a:spcPts val="0"/>
              </a:spcBef>
              <a:spcAft>
                <a:spcPts val="0"/>
              </a:spcAft>
              <a:buClr>
                <a:srgbClr val="9A9ACF"/>
              </a:buClr>
              <a:buSzPts val="1600"/>
              <a:buFont typeface="Arial"/>
              <a:buChar char="•"/>
              <a:defRPr sz="1600" b="0" i="0" u="none" strike="noStrike" cap="none">
                <a:solidFill>
                  <a:srgbClr val="2A1B43"/>
                </a:solidFill>
                <a:latin typeface="Arial"/>
                <a:ea typeface="Arial"/>
                <a:cs typeface="Arial"/>
                <a:sym typeface="Arial"/>
              </a:defRPr>
            </a:lvl3pPr>
            <a:lvl4pPr marL="1828800" marR="0" lvl="3" indent="-330200" algn="l" rtl="0">
              <a:lnSpc>
                <a:spcPct val="168750"/>
              </a:lnSpc>
              <a:spcBef>
                <a:spcPts val="0"/>
              </a:spcBef>
              <a:spcAft>
                <a:spcPts val="0"/>
              </a:spcAft>
              <a:buClr>
                <a:srgbClr val="9A9ACF"/>
              </a:buClr>
              <a:buSzPts val="1600"/>
              <a:buFont typeface="Merriweather Sans"/>
              <a:buChar char="-"/>
              <a:defRPr sz="1600" b="0" i="0" u="none" strike="noStrike" cap="none">
                <a:solidFill>
                  <a:srgbClr val="2A1B43"/>
                </a:solidFill>
                <a:latin typeface="Arial"/>
                <a:ea typeface="Arial"/>
                <a:cs typeface="Arial"/>
                <a:sym typeface="Arial"/>
              </a:defRPr>
            </a:lvl4pPr>
            <a:lvl5pPr marL="2286000" marR="0" lvl="4" indent="-299720" algn="l" rtl="0">
              <a:lnSpc>
                <a:spcPct val="168750"/>
              </a:lnSpc>
              <a:spcBef>
                <a:spcPts val="0"/>
              </a:spcBef>
              <a:spcAft>
                <a:spcPts val="0"/>
              </a:spcAft>
              <a:buClr>
                <a:srgbClr val="9A9ACF"/>
              </a:buClr>
              <a:buSzPts val="1120"/>
              <a:buFont typeface="Merriweather Sans"/>
              <a:buChar char="○"/>
              <a:defRPr sz="1600" b="0" i="0" u="none" strike="noStrike" cap="none">
                <a:solidFill>
                  <a:srgbClr val="2A1B4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6"/>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6E41A9"/>
              </a:buClr>
              <a:buSzPts val="3200"/>
              <a:buFont typeface="Arial"/>
              <a:buNone/>
            </a:pPr>
            <a:r>
              <a:rPr lang="en-US">
                <a:latin typeface="Calibri"/>
                <a:ea typeface="Calibri"/>
                <a:cs typeface="Calibri"/>
                <a:sym typeface="Calibri"/>
              </a:rPr>
              <a:t>HOW TO USE THIS DECK:</a:t>
            </a:r>
            <a:endParaRPr sz="3200" i="0" u="none" strike="noStrike" cap="none">
              <a:solidFill>
                <a:srgbClr val="6E41A9"/>
              </a:solidFill>
              <a:latin typeface="Calibri"/>
              <a:ea typeface="Calibri"/>
              <a:cs typeface="Calibri"/>
              <a:sym typeface="Calibri"/>
            </a:endParaRPr>
          </a:p>
        </p:txBody>
      </p:sp>
      <p:sp>
        <p:nvSpPr>
          <p:cNvPr id="421" name="Google Shape;421;p76"/>
          <p:cNvSpPr txBox="1"/>
          <p:nvPr/>
        </p:nvSpPr>
        <p:spPr>
          <a:xfrm>
            <a:off x="498525" y="1091350"/>
            <a:ext cx="11034900" cy="4931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This deck should be customized to reflect your institution’s needs and setup within Faculty Accomplishments Reviews, Promotion and Tenure.</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You can use this deck for basic Reviews, Promotion and Tenure (RPT) training with admins and instructors.</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These slides are NOT meant to be all-inclusive of your training with your Product Consultant during your RPT implementation. Rather, this deck is designed to teach instructors and admins the skills they need as end users.</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IMPORTANT:</a:t>
            </a:r>
            <a:endParaRPr sz="2000" b="1"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a:p>
            <a:pPr marL="457200" lvl="0" indent="-355600" algn="l" rtl="0">
              <a:spcBef>
                <a:spcPts val="0"/>
              </a:spcBef>
              <a:spcAft>
                <a:spcPts val="0"/>
              </a:spcAft>
              <a:buSzPts val="2000"/>
              <a:buChar char="●"/>
            </a:pPr>
            <a:r>
              <a:rPr lang="en-US" sz="2000" dirty="0">
                <a:latin typeface="Calibri"/>
                <a:ea typeface="Calibri"/>
                <a:cs typeface="Calibri"/>
                <a:sym typeface="Calibri"/>
              </a:rPr>
              <a:t>Before using this deck as a base for training your instructors and admins,</a:t>
            </a:r>
            <a:r>
              <a:rPr lang="en-US" sz="2000" b="1" dirty="0">
                <a:latin typeface="Calibri"/>
                <a:ea typeface="Calibri"/>
                <a:cs typeface="Calibri"/>
                <a:sym typeface="Calibri"/>
              </a:rPr>
              <a:t> </a:t>
            </a:r>
            <a:r>
              <a:rPr lang="en-US" sz="2000" b="1" u="sng" dirty="0">
                <a:latin typeface="Calibri"/>
                <a:ea typeface="Calibri"/>
                <a:cs typeface="Calibri"/>
                <a:sym typeface="Calibri"/>
              </a:rPr>
              <a:t>YOU MUST EDIT</a:t>
            </a:r>
            <a:r>
              <a:rPr lang="en-US" sz="2000" dirty="0">
                <a:latin typeface="Calibri"/>
                <a:ea typeface="Calibri"/>
                <a:cs typeface="Calibri"/>
                <a:sym typeface="Calibri"/>
              </a:rPr>
              <a:t> some of these slides for specific screenshots (for example, slide 8).</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You will also want to provide a link to or handout of the Essential Skills checklist.</a:t>
            </a: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During your presentation, you may find it helpful to demonstrate tasks in Faculty Success live.</a:t>
            </a:r>
            <a:endParaRPr sz="2000"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5"/>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dirty="0">
                <a:latin typeface="Calibri"/>
                <a:ea typeface="Calibri"/>
                <a:cs typeface="Calibri"/>
                <a:sym typeface="Calibri"/>
              </a:rPr>
              <a:t>Accessing Reviews, Promotion and Tenure</a:t>
            </a:r>
            <a:endParaRPr sz="3200" i="0" u="none" strike="noStrike" cap="none" dirty="0">
              <a:solidFill>
                <a:srgbClr val="6E41A9"/>
              </a:solidFill>
              <a:latin typeface="Calibri"/>
              <a:ea typeface="Calibri"/>
              <a:cs typeface="Calibri"/>
              <a:sym typeface="Calibri"/>
            </a:endParaRPr>
          </a:p>
        </p:txBody>
      </p:sp>
      <p:sp>
        <p:nvSpPr>
          <p:cNvPr id="495" name="Google Shape;495;p85"/>
          <p:cNvSpPr txBox="1">
            <a:spLocks noGrp="1"/>
          </p:cNvSpPr>
          <p:nvPr>
            <p:ph type="body" idx="1"/>
          </p:nvPr>
        </p:nvSpPr>
        <p:spPr>
          <a:xfrm>
            <a:off x="468300" y="795875"/>
            <a:ext cx="10682100" cy="5680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US" sz="2000" dirty="0">
                <a:solidFill>
                  <a:srgbClr val="000000"/>
                </a:solidFill>
                <a:latin typeface="Calibri"/>
                <a:ea typeface="Calibri"/>
                <a:cs typeface="Calibri"/>
                <a:sym typeface="Calibri"/>
              </a:rPr>
              <a:t>When the Workflow process launches, tasks are created and await the attention of the faculty subjects who will submit their materials in the system. Faculty can access these tasks two ways:</a:t>
            </a:r>
            <a:endParaRPr sz="2000" dirty="0">
              <a:solidFill>
                <a:srgbClr val="000000"/>
              </a:solidFill>
              <a:latin typeface="Calibri"/>
              <a:ea typeface="Calibri"/>
              <a:cs typeface="Calibri"/>
              <a:sym typeface="Calibri"/>
            </a:endParaRPr>
          </a:p>
          <a:p>
            <a:pPr marL="838200" lvl="0" indent="-336550" algn="l" rtl="0">
              <a:lnSpc>
                <a:spcPct val="115000"/>
              </a:lnSpc>
              <a:spcBef>
                <a:spcPts val="3000"/>
              </a:spcBef>
              <a:spcAft>
                <a:spcPts val="0"/>
              </a:spcAft>
              <a:buClr>
                <a:srgbClr val="000000"/>
              </a:buClr>
              <a:buSzPts val="1700"/>
              <a:buAutoNum type="arabicPeriod"/>
            </a:pPr>
            <a:r>
              <a:rPr lang="en-US" sz="1700" b="1" dirty="0">
                <a:solidFill>
                  <a:srgbClr val="000000"/>
                </a:solidFill>
                <a:latin typeface="Calibri"/>
                <a:ea typeface="Calibri"/>
                <a:cs typeface="Calibri"/>
                <a:sym typeface="Calibri"/>
              </a:rPr>
              <a:t>Through the email that was generated when the process launched.</a:t>
            </a:r>
            <a:r>
              <a:rPr lang="en-US" sz="1700" dirty="0">
                <a:solidFill>
                  <a:srgbClr val="000000"/>
                </a:solidFill>
                <a:latin typeface="Calibri"/>
                <a:ea typeface="Calibri"/>
                <a:cs typeface="Calibri"/>
                <a:sym typeface="Calibri"/>
              </a:rPr>
              <a:t> The template controls whether this email notification is sent.</a:t>
            </a: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br>
              <a:rPr lang="en-US" sz="1700" dirty="0">
                <a:solidFill>
                  <a:srgbClr val="000000"/>
                </a:solidFill>
                <a:latin typeface="Calibri"/>
                <a:ea typeface="Calibri"/>
                <a:cs typeface="Calibri"/>
                <a:sym typeface="Calibri"/>
              </a:rPr>
            </a:br>
            <a:endParaRPr sz="1700" dirty="0">
              <a:solidFill>
                <a:srgbClr val="000000"/>
              </a:solidFill>
              <a:latin typeface="Calibri"/>
              <a:ea typeface="Calibri"/>
              <a:cs typeface="Calibri"/>
              <a:sym typeface="Calibri"/>
            </a:endParaRPr>
          </a:p>
          <a:p>
            <a:pPr marL="838200" lvl="0" indent="-336550" algn="l" rtl="0">
              <a:lnSpc>
                <a:spcPct val="115000"/>
              </a:lnSpc>
              <a:spcBef>
                <a:spcPts val="0"/>
              </a:spcBef>
              <a:spcAft>
                <a:spcPts val="0"/>
              </a:spcAft>
              <a:buClr>
                <a:srgbClr val="000000"/>
              </a:buClr>
              <a:buSzPts val="1700"/>
              <a:buAutoNum type="arabicPeriod"/>
            </a:pPr>
            <a:r>
              <a:rPr lang="en-US" sz="1700" b="1" dirty="0">
                <a:solidFill>
                  <a:srgbClr val="000000"/>
                </a:solidFill>
                <a:latin typeface="Calibri"/>
                <a:ea typeface="Calibri"/>
                <a:cs typeface="Calibri"/>
                <a:sym typeface="Calibri"/>
              </a:rPr>
              <a:t>By logging into Faculty Success directly.</a:t>
            </a:r>
            <a:r>
              <a:rPr lang="en-US" sz="1700" dirty="0">
                <a:solidFill>
                  <a:srgbClr val="000000"/>
                </a:solidFill>
                <a:latin typeface="Calibri"/>
                <a:ea typeface="Calibri"/>
                <a:cs typeface="Calibri"/>
                <a:sym typeface="Calibri"/>
              </a:rPr>
              <a:t> When a process launches, the appropriate users will be given access to the Reviews, Promotion and Tenure Tasks utility, where they can review the Inbox for any available tasks.</a:t>
            </a:r>
            <a:endParaRPr sz="1700" dirty="0">
              <a:solidFill>
                <a:srgbClr val="000000"/>
              </a:solidFill>
              <a:latin typeface="Calibri"/>
              <a:ea typeface="Calibri"/>
              <a:cs typeface="Calibri"/>
              <a:sym typeface="Calibri"/>
            </a:endParaRPr>
          </a:p>
          <a:p>
            <a:pPr marL="0" lvl="0" indent="0" algn="l" rtl="0">
              <a:lnSpc>
                <a:spcPct val="100000"/>
              </a:lnSpc>
              <a:spcBef>
                <a:spcPts val="3000"/>
              </a:spcBef>
              <a:spcAft>
                <a:spcPts val="1400"/>
              </a:spcAft>
              <a:buNone/>
            </a:pPr>
            <a:endParaRPr sz="2200" dirty="0">
              <a:solidFill>
                <a:srgbClr val="000000"/>
              </a:solidFill>
              <a:highlight>
                <a:srgbClr val="FFFFFF"/>
              </a:highlight>
              <a:latin typeface="Calibri"/>
              <a:ea typeface="Calibri"/>
              <a:cs typeface="Calibri"/>
              <a:sym typeface="Calibri"/>
            </a:endParaRPr>
          </a:p>
        </p:txBody>
      </p:sp>
      <p:pic>
        <p:nvPicPr>
          <p:cNvPr id="2" name="Picture 1">
            <a:extLst>
              <a:ext uri="{FF2B5EF4-FFF2-40B4-BE49-F238E27FC236}">
                <a16:creationId xmlns:a16="http://schemas.microsoft.com/office/drawing/2014/main" id="{EBBD6ECA-FC7B-7C5E-DB62-2499E95B7D79}"/>
              </a:ext>
            </a:extLst>
          </p:cNvPr>
          <p:cNvPicPr>
            <a:picLocks noChangeAspect="1"/>
          </p:cNvPicPr>
          <p:nvPr/>
        </p:nvPicPr>
        <p:blipFill>
          <a:blip r:embed="rId3"/>
          <a:stretch>
            <a:fillRect/>
          </a:stretch>
        </p:blipFill>
        <p:spPr>
          <a:xfrm>
            <a:off x="2978637" y="2368743"/>
            <a:ext cx="5499538" cy="31252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6"/>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dirty="0">
                <a:latin typeface="Calibri"/>
                <a:ea typeface="Calibri"/>
                <a:cs typeface="Calibri"/>
                <a:sym typeface="Calibri"/>
              </a:rPr>
              <a:t>Logging into Faculty Success is easy!</a:t>
            </a:r>
            <a:endParaRPr sz="3200" i="0" u="none" strike="noStrike" cap="none" dirty="0">
              <a:solidFill>
                <a:srgbClr val="6E41A9"/>
              </a:solidFill>
              <a:latin typeface="Calibri"/>
              <a:ea typeface="Calibri"/>
              <a:cs typeface="Calibri"/>
              <a:sym typeface="Calibri"/>
            </a:endParaRPr>
          </a:p>
        </p:txBody>
      </p:sp>
      <p:sp>
        <p:nvSpPr>
          <p:cNvPr id="502" name="Google Shape;502;p86"/>
          <p:cNvSpPr txBox="1">
            <a:spLocks noGrp="1"/>
          </p:cNvSpPr>
          <p:nvPr>
            <p:ph type="body" idx="1"/>
          </p:nvPr>
        </p:nvSpPr>
        <p:spPr>
          <a:xfrm>
            <a:off x="468300" y="1457750"/>
            <a:ext cx="10682100" cy="47280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Clr>
                <a:schemeClr val="lt1"/>
              </a:buClr>
              <a:buSzPts val="2400"/>
              <a:buFont typeface="Arial"/>
              <a:buNone/>
            </a:pPr>
            <a:r>
              <a:rPr lang="en-US" b="1">
                <a:solidFill>
                  <a:srgbClr val="000000"/>
                </a:solidFill>
                <a:latin typeface="Calibri"/>
                <a:ea typeface="Calibri"/>
                <a:cs typeface="Calibri"/>
                <a:sym typeface="Calibri"/>
              </a:rPr>
              <a:t>NOTE TO SYSTEM ADMIN:  </a:t>
            </a:r>
            <a:endParaRPr b="1">
              <a:solidFill>
                <a:srgbClr val="000000"/>
              </a:solidFill>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b="1">
                <a:solidFill>
                  <a:srgbClr val="000000"/>
                </a:solidFill>
                <a:latin typeface="Calibri"/>
                <a:ea typeface="Calibri"/>
                <a:cs typeface="Calibri"/>
                <a:sym typeface="Calibri"/>
              </a:rPr>
              <a:t>PLACE SCREENSHOT OF YOUR </a:t>
            </a:r>
            <a:r>
              <a:rPr lang="en-US" b="1">
                <a:solidFill>
                  <a:srgbClr val="6E41A9"/>
                </a:solidFill>
                <a:latin typeface="Calibri"/>
                <a:ea typeface="Calibri"/>
                <a:cs typeface="Calibri"/>
                <a:sym typeface="Calibri"/>
              </a:rPr>
              <a:t>Single Sign-On View / URL Landing Page</a:t>
            </a:r>
            <a:r>
              <a:rPr lang="en-US" b="1">
                <a:solidFill>
                  <a:srgbClr val="000000"/>
                </a:solidFill>
                <a:latin typeface="Calibri"/>
                <a:ea typeface="Calibri"/>
                <a:cs typeface="Calibri"/>
                <a:sym typeface="Calibri"/>
              </a:rPr>
              <a:t> for FACULTY &amp; STAFF HERE.</a:t>
            </a:r>
            <a:endParaRPr b="1">
              <a:solidFill>
                <a:srgbClr val="000000"/>
              </a:solidFill>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endParaRPr b="1">
              <a:latin typeface="Calibri"/>
              <a:ea typeface="Calibri"/>
              <a:cs typeface="Calibri"/>
              <a:sym typeface="Calibri"/>
            </a:endParaRPr>
          </a:p>
          <a:p>
            <a:pPr marL="0" marR="0" lvl="0" indent="0" algn="l" rtl="0">
              <a:lnSpc>
                <a:spcPct val="112500"/>
              </a:lnSpc>
              <a:spcBef>
                <a:spcPts val="0"/>
              </a:spcBef>
              <a:spcAft>
                <a:spcPts val="0"/>
              </a:spcAft>
              <a:buClr>
                <a:schemeClr val="lt1"/>
              </a:buClr>
              <a:buSzPts val="2400"/>
              <a:buFont typeface="Arial"/>
              <a:buNone/>
            </a:pPr>
            <a:r>
              <a:rPr lang="en-US" sz="1500" b="1">
                <a:solidFill>
                  <a:srgbClr val="000000"/>
                </a:solidFill>
                <a:latin typeface="Calibri"/>
                <a:ea typeface="Calibri"/>
                <a:cs typeface="Calibri"/>
                <a:sym typeface="Calibri"/>
              </a:rPr>
              <a:t>NOTE: If you want to show your local login screen and URL, you can also include that here.</a:t>
            </a:r>
            <a:endParaRPr sz="1500" b="1">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7"/>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Tips and Reminders for Logging In</a:t>
            </a:r>
            <a:endParaRPr sz="3200" i="0" u="none" strike="noStrike" cap="none">
              <a:solidFill>
                <a:srgbClr val="6E41A9"/>
              </a:solidFill>
              <a:latin typeface="Calibri"/>
              <a:ea typeface="Calibri"/>
              <a:cs typeface="Calibri"/>
              <a:sym typeface="Calibri"/>
            </a:endParaRPr>
          </a:p>
        </p:txBody>
      </p:sp>
      <p:sp>
        <p:nvSpPr>
          <p:cNvPr id="508" name="Google Shape;508;p87"/>
          <p:cNvSpPr txBox="1">
            <a:spLocks noGrp="1"/>
          </p:cNvSpPr>
          <p:nvPr>
            <p:ph type="body" idx="1"/>
          </p:nvPr>
        </p:nvSpPr>
        <p:spPr>
          <a:xfrm>
            <a:off x="468300" y="1145250"/>
            <a:ext cx="10682100" cy="5277900"/>
          </a:xfrm>
          <a:prstGeom prst="rect">
            <a:avLst/>
          </a:prstGeom>
          <a:noFill/>
          <a:ln>
            <a:noFill/>
          </a:ln>
        </p:spPr>
        <p:txBody>
          <a:bodyPr spcFirstLastPara="1" wrap="square" lIns="0" tIns="0" rIns="0" bIns="0" anchor="t" anchorCtr="0">
            <a:noAutofit/>
          </a:bodyPr>
          <a:lstStyle/>
          <a:p>
            <a:pPr marL="457200" marR="0" lvl="0" indent="0" algn="l" rtl="0">
              <a:lnSpc>
                <a:spcPct val="112500"/>
              </a:lnSpc>
              <a:spcBef>
                <a:spcPts val="0"/>
              </a:spcBef>
              <a:spcAft>
                <a:spcPts val="0"/>
              </a:spcAft>
              <a:buNone/>
            </a:pPr>
            <a:endParaRPr dirty="0">
              <a:solidFill>
                <a:srgbClr val="8D69C3"/>
              </a:solidFill>
              <a:latin typeface="Calibri"/>
              <a:ea typeface="Calibri"/>
              <a:cs typeface="Calibri"/>
              <a:sym typeface="Calibri"/>
            </a:endParaRPr>
          </a:p>
          <a:p>
            <a:pPr marL="0" marR="0" lvl="0" indent="0" algn="l" rtl="0">
              <a:lnSpc>
                <a:spcPct val="112500"/>
              </a:lnSpc>
              <a:spcBef>
                <a:spcPts val="0"/>
              </a:spcBef>
              <a:spcAft>
                <a:spcPts val="0"/>
              </a:spcAft>
              <a:buNone/>
            </a:pPr>
            <a:r>
              <a:rPr lang="en-US" sz="2200" dirty="0">
                <a:solidFill>
                  <a:srgbClr val="000000"/>
                </a:solidFill>
                <a:latin typeface="Calibri"/>
                <a:ea typeface="Calibri"/>
                <a:cs typeface="Calibri"/>
                <a:sym typeface="Calibri"/>
              </a:rPr>
              <a:t>If Single Sign-On (SSO) is enabled for </a:t>
            </a:r>
            <a:r>
              <a:rPr lang="en-US" sz="2400" dirty="0">
                <a:solidFill>
                  <a:srgbClr val="000000"/>
                </a:solidFill>
                <a:latin typeface="Calibri"/>
                <a:ea typeface="Calibri"/>
                <a:cs typeface="Calibri"/>
                <a:sym typeface="Calibri"/>
              </a:rPr>
              <a:t>Faculty Success</a:t>
            </a:r>
            <a:r>
              <a:rPr lang="en-US" sz="2200" dirty="0">
                <a:solidFill>
                  <a:srgbClr val="000000"/>
                </a:solidFill>
                <a:latin typeface="Calibri"/>
                <a:ea typeface="Calibri"/>
                <a:cs typeface="Calibri"/>
                <a:sym typeface="Calibri"/>
              </a:rPr>
              <a:t>: </a:t>
            </a:r>
            <a:endParaRPr sz="2200" dirty="0">
              <a:solidFill>
                <a:srgbClr val="000000"/>
              </a:solidFill>
              <a:latin typeface="Calibri"/>
              <a:ea typeface="Calibri"/>
              <a:cs typeface="Calibri"/>
              <a:sym typeface="Calibri"/>
            </a:endParaRPr>
          </a:p>
          <a:p>
            <a:pPr marL="0" marR="0" lvl="0" indent="0" algn="l" rtl="0">
              <a:lnSpc>
                <a:spcPct val="112500"/>
              </a:lnSpc>
              <a:spcBef>
                <a:spcPts val="0"/>
              </a:spcBef>
              <a:spcAft>
                <a:spcPts val="0"/>
              </a:spcAft>
              <a:buNone/>
            </a:pPr>
            <a:endParaRPr sz="2200" dirty="0">
              <a:solidFill>
                <a:srgbClr val="000000"/>
              </a:solidFill>
              <a:latin typeface="Calibri"/>
              <a:ea typeface="Calibri"/>
              <a:cs typeface="Calibri"/>
              <a:sym typeface="Calibri"/>
            </a:endParaRPr>
          </a:p>
          <a:p>
            <a:pPr marL="457200" marR="0" lvl="0" indent="-349250" algn="l" rtl="0">
              <a:lnSpc>
                <a:spcPct val="112500"/>
              </a:lnSpc>
              <a:spcBef>
                <a:spcPts val="0"/>
              </a:spcBef>
              <a:spcAft>
                <a:spcPts val="0"/>
              </a:spcAft>
              <a:buClr>
                <a:srgbClr val="000000"/>
              </a:buClr>
              <a:buSzPts val="1900"/>
              <a:buFont typeface="Calibri"/>
              <a:buChar char="●"/>
            </a:pPr>
            <a:r>
              <a:rPr lang="en-US" sz="1900" dirty="0">
                <a:solidFill>
                  <a:srgbClr val="000000"/>
                </a:solidFill>
                <a:latin typeface="Calibri"/>
                <a:ea typeface="Calibri"/>
                <a:cs typeface="Calibri"/>
                <a:sym typeface="Calibri"/>
              </a:rPr>
              <a:t>Use the SSO link provided by Watermark.</a:t>
            </a:r>
            <a:endParaRPr sz="1900" dirty="0">
              <a:solidFill>
                <a:srgbClr val="000000"/>
              </a:solidFill>
              <a:latin typeface="Calibri"/>
              <a:ea typeface="Calibri"/>
              <a:cs typeface="Calibri"/>
              <a:sym typeface="Calibri"/>
            </a:endParaRPr>
          </a:p>
          <a:p>
            <a:pPr marL="914400" lvl="1" indent="-349250" algn="l" rtl="0">
              <a:lnSpc>
                <a:spcPct val="112500"/>
              </a:lnSpc>
              <a:spcBef>
                <a:spcPts val="0"/>
              </a:spcBef>
              <a:spcAft>
                <a:spcPts val="0"/>
              </a:spcAft>
              <a:buClr>
                <a:srgbClr val="6E41A9"/>
              </a:buClr>
              <a:buSzPts val="1900"/>
              <a:buFont typeface="Calibri"/>
              <a:buChar char="○"/>
            </a:pPr>
            <a:r>
              <a:rPr lang="en-US" sz="1900" b="1" dirty="0">
                <a:solidFill>
                  <a:srgbClr val="6E41A9"/>
                </a:solidFill>
                <a:latin typeface="Calibri"/>
                <a:ea typeface="Calibri"/>
                <a:cs typeface="Calibri"/>
                <a:sym typeface="Calibri"/>
              </a:rPr>
              <a:t>ADMIN - Add additional instructions here to clarify where link is located.</a:t>
            </a:r>
            <a:br>
              <a:rPr lang="en-US" sz="1900" b="1" dirty="0">
                <a:solidFill>
                  <a:srgbClr val="6E41A9"/>
                </a:solidFill>
                <a:latin typeface="Calibri"/>
                <a:ea typeface="Calibri"/>
                <a:cs typeface="Calibri"/>
                <a:sym typeface="Calibri"/>
              </a:rPr>
            </a:br>
            <a:endParaRPr sz="1700" dirty="0">
              <a:solidFill>
                <a:srgbClr val="000000"/>
              </a:solidFill>
              <a:latin typeface="Calibri"/>
              <a:ea typeface="Calibri"/>
              <a:cs typeface="Calibri"/>
              <a:sym typeface="Calibri"/>
            </a:endParaRPr>
          </a:p>
          <a:p>
            <a:pPr marL="457200" marR="0" lvl="0" indent="-349250" algn="l" rtl="0">
              <a:lnSpc>
                <a:spcPct val="112500"/>
              </a:lnSpc>
              <a:spcBef>
                <a:spcPts val="0"/>
              </a:spcBef>
              <a:spcAft>
                <a:spcPts val="0"/>
              </a:spcAft>
              <a:buClr>
                <a:srgbClr val="000000"/>
              </a:buClr>
              <a:buSzPts val="1900"/>
              <a:buFont typeface="Calibri"/>
              <a:buChar char="●"/>
            </a:pPr>
            <a:r>
              <a:rPr lang="en-US" sz="1900" dirty="0">
                <a:solidFill>
                  <a:srgbClr val="000000"/>
                </a:solidFill>
                <a:latin typeface="Calibri"/>
                <a:ea typeface="Calibri"/>
                <a:cs typeface="Calibri"/>
                <a:sym typeface="Calibri"/>
              </a:rPr>
              <a:t>Access Reviews, Promotion and Tenure through the email that was automatically sent to the user.</a:t>
            </a:r>
            <a:endParaRPr sz="1900" dirty="0">
              <a:solidFill>
                <a:srgbClr val="000000"/>
              </a:solidFill>
              <a:latin typeface="Calibri"/>
              <a:ea typeface="Calibri"/>
              <a:cs typeface="Calibri"/>
              <a:sym typeface="Calibri"/>
            </a:endParaRPr>
          </a:p>
          <a:p>
            <a:pPr marL="0" marR="0" lvl="0" indent="0" algn="l" rtl="0">
              <a:lnSpc>
                <a:spcPct val="112500"/>
              </a:lnSpc>
              <a:spcBef>
                <a:spcPts val="0"/>
              </a:spcBef>
              <a:spcAft>
                <a:spcPts val="0"/>
              </a:spcAft>
              <a:buNone/>
            </a:pPr>
            <a:endParaRPr sz="1800" b="1" dirty="0">
              <a:solidFill>
                <a:srgbClr val="000000"/>
              </a:solidFill>
              <a:latin typeface="Calibri"/>
              <a:ea typeface="Calibri"/>
              <a:cs typeface="Calibri"/>
              <a:sym typeface="Calibri"/>
            </a:endParaRPr>
          </a:p>
          <a:p>
            <a:pPr marL="457200" marR="0" lvl="0" indent="-323850" algn="l" rtl="0">
              <a:lnSpc>
                <a:spcPct val="112500"/>
              </a:lnSpc>
              <a:spcBef>
                <a:spcPts val="0"/>
              </a:spcBef>
              <a:spcAft>
                <a:spcPts val="0"/>
              </a:spcAft>
              <a:buSzPts val="1500"/>
              <a:buFont typeface="Calibri"/>
              <a:buChar char="●"/>
            </a:pPr>
            <a:endParaRPr sz="1500" b="1"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8"/>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dirty="0">
                <a:latin typeface="Calibri"/>
                <a:ea typeface="Calibri"/>
                <a:cs typeface="Calibri"/>
                <a:sym typeface="Calibri"/>
              </a:rPr>
              <a:t>Reviews, Promotion and Tenure Forms</a:t>
            </a:r>
            <a:endParaRPr sz="3200" i="0" u="none" strike="noStrike" cap="none" dirty="0">
              <a:solidFill>
                <a:srgbClr val="6E41A9"/>
              </a:solidFill>
              <a:latin typeface="Calibri"/>
              <a:ea typeface="Calibri"/>
              <a:cs typeface="Calibri"/>
              <a:sym typeface="Calibri"/>
            </a:endParaRPr>
          </a:p>
        </p:txBody>
      </p:sp>
      <p:sp>
        <p:nvSpPr>
          <p:cNvPr id="514" name="Google Shape;514;p88"/>
          <p:cNvSpPr txBox="1">
            <a:spLocks noGrp="1"/>
          </p:cNvSpPr>
          <p:nvPr>
            <p:ph type="body" idx="1"/>
          </p:nvPr>
        </p:nvSpPr>
        <p:spPr>
          <a:xfrm>
            <a:off x="468300" y="871800"/>
            <a:ext cx="10682100" cy="5313900"/>
          </a:xfrm>
          <a:prstGeom prst="rect">
            <a:avLst/>
          </a:prstGeom>
          <a:noFill/>
          <a:ln>
            <a:noFill/>
          </a:ln>
        </p:spPr>
        <p:txBody>
          <a:bodyPr spcFirstLastPara="1" wrap="square" lIns="0" tIns="0" rIns="0" bIns="0" anchor="t" anchorCtr="0">
            <a:noAutofit/>
          </a:bodyPr>
          <a:lstStyle/>
          <a:p>
            <a:pPr marL="457200" lvl="0" indent="-323850" algn="l" rtl="0">
              <a:lnSpc>
                <a:spcPct val="115000"/>
              </a:lnSpc>
              <a:spcBef>
                <a:spcPts val="1200"/>
              </a:spcBef>
              <a:spcAft>
                <a:spcPts val="0"/>
              </a:spcAft>
              <a:buClr>
                <a:srgbClr val="000000"/>
              </a:buClr>
              <a:buSzPts val="1500"/>
              <a:buFont typeface="Calibri"/>
              <a:buChar char="●"/>
            </a:pPr>
            <a:r>
              <a:rPr lang="en-US" sz="1500" dirty="0">
                <a:solidFill>
                  <a:srgbClr val="000000"/>
                </a:solidFill>
                <a:latin typeface="Calibri"/>
                <a:ea typeface="Calibri"/>
                <a:cs typeface="Calibri"/>
                <a:sym typeface="Calibri"/>
              </a:rPr>
              <a:t>The submission forms available to subjects are </a:t>
            </a:r>
            <a:r>
              <a:rPr lang="en-US" sz="1500" b="1" dirty="0">
                <a:solidFill>
                  <a:srgbClr val="000000"/>
                </a:solidFill>
                <a:latin typeface="Calibri"/>
                <a:ea typeface="Calibri"/>
                <a:cs typeface="Calibri"/>
                <a:sym typeface="Calibri"/>
              </a:rPr>
              <a:t>customized for each specific process and step</a:t>
            </a:r>
            <a:r>
              <a:rPr lang="en-US" sz="1500" dirty="0">
                <a:solidFill>
                  <a:srgbClr val="000000"/>
                </a:solidFill>
                <a:latin typeface="Calibri"/>
                <a:ea typeface="Calibri"/>
                <a:cs typeface="Calibri"/>
                <a:sym typeface="Calibri"/>
              </a:rPr>
              <a:t> by the Reviews, Promotion and Tenure (RPT) Administrator. Certain fields may be set as required. This is a configuration choice made when the form was created. Based on the type of fields selected, users may also have rich text formatting options that allow them to organize and emphasize their information as needed.</a:t>
            </a:r>
            <a:endParaRPr sz="1500" dirty="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500" dirty="0">
                <a:solidFill>
                  <a:srgbClr val="000000"/>
                </a:solidFill>
                <a:latin typeface="Calibri"/>
                <a:ea typeface="Calibri"/>
                <a:cs typeface="Calibri"/>
                <a:sym typeface="Calibri"/>
              </a:rPr>
              <a:t>The process may also have been configured to automatically include a </a:t>
            </a:r>
            <a:r>
              <a:rPr lang="en-US" sz="1500" b="1" dirty="0">
                <a:solidFill>
                  <a:srgbClr val="000000"/>
                </a:solidFill>
                <a:latin typeface="Calibri"/>
                <a:ea typeface="Calibri"/>
                <a:cs typeface="Calibri"/>
                <a:sym typeface="Calibri"/>
              </a:rPr>
              <a:t>custom report from Faculty Success</a:t>
            </a:r>
            <a:r>
              <a:rPr lang="en-US" sz="1500" dirty="0">
                <a:solidFill>
                  <a:srgbClr val="000000"/>
                </a:solidFill>
                <a:latin typeface="Calibri"/>
                <a:ea typeface="Calibri"/>
                <a:cs typeface="Calibri"/>
                <a:sym typeface="Calibri"/>
              </a:rPr>
              <a:t>, populated with data from the Manage Activities utility. This report is generated when the process launches. Faculty have the ability to preview the report. If they notice any issues in the report or realize that additional activities need to be entered into the database, they can:</a:t>
            </a:r>
          </a:p>
          <a:p>
            <a:pPr marL="457200" lvl="0" indent="-323850" algn="l" rtl="0">
              <a:lnSpc>
                <a:spcPct val="115000"/>
              </a:lnSpc>
              <a:spcBef>
                <a:spcPts val="0"/>
              </a:spcBef>
              <a:spcAft>
                <a:spcPts val="0"/>
              </a:spcAft>
              <a:buClr>
                <a:srgbClr val="000000"/>
              </a:buClr>
              <a:buSzPts val="1500"/>
              <a:buFont typeface="Calibri"/>
              <a:buChar char="●"/>
            </a:pPr>
            <a:endParaRPr lang="en-US" sz="1500" dirty="0">
              <a:solidFill>
                <a:srgbClr val="000000"/>
              </a:solidFill>
              <a:latin typeface="Calibri"/>
              <a:ea typeface="Calibri"/>
              <a:cs typeface="Calibri"/>
              <a:sym typeface="Calibri"/>
            </a:endParaRPr>
          </a:p>
          <a:p>
            <a:pPr marL="133350" lvl="0" indent="0" algn="l" rtl="0">
              <a:lnSpc>
                <a:spcPct val="115000"/>
              </a:lnSpc>
              <a:spcBef>
                <a:spcPts val="0"/>
              </a:spcBef>
              <a:spcAft>
                <a:spcPts val="0"/>
              </a:spcAft>
              <a:buClr>
                <a:srgbClr val="000000"/>
              </a:buClr>
              <a:buSzPts val="1500"/>
            </a:pPr>
            <a:r>
              <a:rPr lang="en-US" sz="1500" dirty="0">
                <a:solidFill>
                  <a:srgbClr val="000000"/>
                </a:solidFill>
                <a:latin typeface="Calibri"/>
                <a:ea typeface="Calibri"/>
                <a:cs typeface="Calibri"/>
                <a:sym typeface="Calibri"/>
              </a:rPr>
              <a:t>1. Save a draft of their progress on the RPT Task by accessing the </a:t>
            </a:r>
            <a:r>
              <a:rPr lang="en-US" sz="1500" b="1" dirty="0">
                <a:solidFill>
                  <a:srgbClr val="000000"/>
                </a:solidFill>
                <a:latin typeface="Calibri"/>
                <a:ea typeface="Calibri"/>
                <a:cs typeface="Calibri"/>
                <a:sym typeface="Calibri"/>
              </a:rPr>
              <a:t>Actions</a:t>
            </a:r>
            <a:r>
              <a:rPr lang="en-US" sz="1500" dirty="0">
                <a:solidFill>
                  <a:srgbClr val="000000"/>
                </a:solidFill>
                <a:latin typeface="Calibri"/>
                <a:ea typeface="Calibri"/>
                <a:cs typeface="Calibri"/>
                <a:sym typeface="Calibri"/>
              </a:rPr>
              <a:t> menu in the top right and selecting </a:t>
            </a:r>
            <a:r>
              <a:rPr lang="en-US" sz="1500" b="1" dirty="0">
                <a:solidFill>
                  <a:srgbClr val="000000"/>
                </a:solidFill>
                <a:latin typeface="Calibri"/>
                <a:ea typeface="Calibri"/>
                <a:cs typeface="Calibri"/>
                <a:sym typeface="Calibri"/>
              </a:rPr>
              <a:t>Save Draft</a:t>
            </a:r>
            <a:r>
              <a:rPr lang="en-US" sz="1500" dirty="0">
                <a:solidFill>
                  <a:srgbClr val="000000"/>
                </a:solidFill>
                <a:latin typeface="Calibri"/>
                <a:ea typeface="Calibri"/>
                <a:cs typeface="Calibri"/>
                <a:sym typeface="Calibri"/>
              </a:rPr>
              <a:t>.</a:t>
            </a:r>
            <a:br>
              <a:rPr lang="en-US" sz="1500" dirty="0">
                <a:solidFill>
                  <a:srgbClr val="000000"/>
                </a:solidFill>
                <a:latin typeface="Calibri"/>
                <a:ea typeface="Calibri"/>
                <a:cs typeface="Calibri"/>
                <a:sym typeface="Calibri"/>
              </a:rPr>
            </a:br>
            <a:r>
              <a:rPr lang="en-US" sz="1500" dirty="0">
                <a:solidFill>
                  <a:srgbClr val="000000"/>
                </a:solidFill>
                <a:latin typeface="Calibri"/>
                <a:ea typeface="Calibri"/>
                <a:cs typeface="Calibri"/>
                <a:sym typeface="Calibri"/>
              </a:rPr>
              <a:t>2. Navigate to Manage Activities.</a:t>
            </a:r>
            <a:br>
              <a:rPr lang="en-US" sz="1500" dirty="0">
                <a:solidFill>
                  <a:srgbClr val="000000"/>
                </a:solidFill>
                <a:latin typeface="Calibri"/>
                <a:ea typeface="Calibri"/>
                <a:cs typeface="Calibri"/>
                <a:sym typeface="Calibri"/>
              </a:rPr>
            </a:br>
            <a:r>
              <a:rPr lang="en-US" sz="1500" dirty="0">
                <a:solidFill>
                  <a:srgbClr val="000000"/>
                </a:solidFill>
                <a:latin typeface="Calibri"/>
                <a:ea typeface="Calibri"/>
                <a:cs typeface="Calibri"/>
                <a:sym typeface="Calibri"/>
              </a:rPr>
              <a:t>3. Correct or revise the appropriate data.</a:t>
            </a:r>
            <a:br>
              <a:rPr lang="en-US" sz="1500" dirty="0">
                <a:solidFill>
                  <a:srgbClr val="000000"/>
                </a:solidFill>
                <a:latin typeface="Calibri"/>
                <a:ea typeface="Calibri"/>
                <a:cs typeface="Calibri"/>
                <a:sym typeface="Calibri"/>
              </a:rPr>
            </a:br>
            <a:r>
              <a:rPr lang="en-US" sz="1500" dirty="0">
                <a:solidFill>
                  <a:srgbClr val="000000"/>
                </a:solidFill>
                <a:latin typeface="Calibri"/>
                <a:ea typeface="Calibri"/>
                <a:cs typeface="Calibri"/>
                <a:sym typeface="Calibri"/>
              </a:rPr>
              <a:t>4. Return to the Workflow task and refresh the report, so the updates are reflected in the report.</a:t>
            </a:r>
            <a:endParaRPr lang="en-US" sz="2100" b="1" dirty="0">
              <a:solidFill>
                <a:srgbClr val="000000"/>
              </a:solidFill>
              <a:latin typeface="Calibri"/>
              <a:ea typeface="Calibri"/>
              <a:cs typeface="Calibri"/>
              <a:sym typeface="Calibri"/>
            </a:endParaRPr>
          </a:p>
          <a:p>
            <a:pPr marL="0" marR="0" lvl="0" indent="0" algn="l" rtl="0">
              <a:lnSpc>
                <a:spcPct val="112500"/>
              </a:lnSpc>
              <a:spcBef>
                <a:spcPts val="1200"/>
              </a:spcBef>
              <a:spcAft>
                <a:spcPts val="0"/>
              </a:spcAft>
              <a:buNone/>
            </a:pPr>
            <a:endParaRPr sz="1800" b="1" dirty="0">
              <a:solidFill>
                <a:srgbClr val="000000"/>
              </a:solidFill>
              <a:latin typeface="Calibri"/>
              <a:ea typeface="Calibri"/>
              <a:cs typeface="Calibri"/>
              <a:sym typeface="Calibri"/>
            </a:endParaRPr>
          </a:p>
        </p:txBody>
      </p:sp>
      <p:pic>
        <p:nvPicPr>
          <p:cNvPr id="515" name="Google Shape;515;p88"/>
          <p:cNvPicPr preferRelativeResize="0"/>
          <p:nvPr/>
        </p:nvPicPr>
        <p:blipFill>
          <a:blip r:embed="rId3">
            <a:alphaModFix/>
          </a:blip>
          <a:stretch>
            <a:fillRect/>
          </a:stretch>
        </p:blipFill>
        <p:spPr>
          <a:xfrm>
            <a:off x="1041600" y="4279037"/>
            <a:ext cx="9487317" cy="21622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9"/>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Submitting a Step</a:t>
            </a:r>
            <a:endParaRPr sz="3200" i="0" u="none" strike="noStrike" cap="none">
              <a:solidFill>
                <a:srgbClr val="6E41A9"/>
              </a:solidFill>
              <a:latin typeface="Calibri"/>
              <a:ea typeface="Calibri"/>
              <a:cs typeface="Calibri"/>
              <a:sym typeface="Calibri"/>
            </a:endParaRPr>
          </a:p>
        </p:txBody>
      </p:sp>
      <p:sp>
        <p:nvSpPr>
          <p:cNvPr id="521" name="Google Shape;521;p89"/>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endParaRPr sz="1200">
              <a:solidFill>
                <a:srgbClr val="000000"/>
              </a:solidFill>
            </a:endParaRPr>
          </a:p>
          <a:p>
            <a:pPr marL="0" marR="0" lvl="0" indent="0" algn="l" rtl="0">
              <a:lnSpc>
                <a:spcPct val="112500"/>
              </a:lnSpc>
              <a:spcBef>
                <a:spcPts val="0"/>
              </a:spcBef>
              <a:spcAft>
                <a:spcPts val="0"/>
              </a:spcAft>
              <a:buNone/>
            </a:pPr>
            <a:endParaRPr sz="1200">
              <a:solidFill>
                <a:srgbClr val="000000"/>
              </a:solidFill>
            </a:endParaRPr>
          </a:p>
          <a:p>
            <a:pPr marL="0" marR="0" lvl="0" indent="0" algn="l" rtl="0">
              <a:lnSpc>
                <a:spcPct val="112500"/>
              </a:lnSpc>
              <a:spcBef>
                <a:spcPts val="0"/>
              </a:spcBef>
              <a:spcAft>
                <a:spcPts val="0"/>
              </a:spcAft>
              <a:buNone/>
            </a:pPr>
            <a:r>
              <a:rPr lang="en-US" sz="1700">
                <a:solidFill>
                  <a:srgbClr val="000000"/>
                </a:solidFill>
                <a:latin typeface="Calibri"/>
                <a:ea typeface="Calibri"/>
                <a:cs typeface="Calibri"/>
                <a:sym typeface="Calibri"/>
              </a:rPr>
              <a:t>Once a subject’s submission is complete and ready for review, they can simply click the </a:t>
            </a:r>
            <a:r>
              <a:rPr lang="en-US" sz="1700" b="1">
                <a:solidFill>
                  <a:srgbClr val="000000"/>
                </a:solidFill>
                <a:latin typeface="Calibri"/>
                <a:ea typeface="Calibri"/>
                <a:cs typeface="Calibri"/>
                <a:sym typeface="Calibri"/>
              </a:rPr>
              <a:t>Submit</a:t>
            </a:r>
            <a:r>
              <a:rPr lang="en-US" sz="1700">
                <a:solidFill>
                  <a:srgbClr val="000000"/>
                </a:solidFill>
                <a:latin typeface="Calibri"/>
                <a:ea typeface="Calibri"/>
                <a:cs typeface="Calibri"/>
                <a:sym typeface="Calibri"/>
              </a:rPr>
              <a:t> option on the </a:t>
            </a:r>
            <a:r>
              <a:rPr lang="en-US" sz="1700" b="1">
                <a:solidFill>
                  <a:srgbClr val="000000"/>
                </a:solidFill>
                <a:latin typeface="Calibri"/>
                <a:ea typeface="Calibri"/>
                <a:cs typeface="Calibri"/>
                <a:sym typeface="Calibri"/>
              </a:rPr>
              <a:t>Actions</a:t>
            </a:r>
            <a:r>
              <a:rPr lang="en-US" sz="1700">
                <a:solidFill>
                  <a:srgbClr val="000000"/>
                </a:solidFill>
                <a:latin typeface="Calibri"/>
                <a:ea typeface="Calibri"/>
                <a:cs typeface="Calibri"/>
                <a:sym typeface="Calibri"/>
              </a:rPr>
              <a:t> menu to move the materials to the next step in the process. At this point, the submission materials are locked (including any reports that have been attached), even if changes are made through the Manage Activities module.</a:t>
            </a:r>
            <a:endParaRPr sz="1700">
              <a:solidFill>
                <a:srgbClr val="000000"/>
              </a:solidFill>
              <a:latin typeface="Calibri"/>
              <a:ea typeface="Calibri"/>
              <a:cs typeface="Calibri"/>
              <a:sym typeface="Calibri"/>
            </a:endParaRPr>
          </a:p>
          <a:p>
            <a:pPr marL="0" marR="0" lvl="0" indent="0" algn="l" rtl="0">
              <a:lnSpc>
                <a:spcPct val="112500"/>
              </a:lnSpc>
              <a:spcBef>
                <a:spcPts val="0"/>
              </a:spcBef>
              <a:spcAft>
                <a:spcPts val="0"/>
              </a:spcAft>
              <a:buNone/>
            </a:pPr>
            <a:endParaRPr sz="1200">
              <a:solidFill>
                <a:srgbClr val="000000"/>
              </a:solidFill>
            </a:endParaRPr>
          </a:p>
        </p:txBody>
      </p:sp>
      <p:pic>
        <p:nvPicPr>
          <p:cNvPr id="522" name="Google Shape;522;p89"/>
          <p:cNvPicPr preferRelativeResize="0"/>
          <p:nvPr/>
        </p:nvPicPr>
        <p:blipFill>
          <a:blip r:embed="rId3">
            <a:alphaModFix/>
          </a:blip>
          <a:stretch>
            <a:fillRect/>
          </a:stretch>
        </p:blipFill>
        <p:spPr>
          <a:xfrm>
            <a:off x="1846825" y="2925701"/>
            <a:ext cx="7942326" cy="2483375"/>
          </a:xfrm>
          <a:prstGeom prst="rect">
            <a:avLst/>
          </a:prstGeom>
          <a:noFill/>
          <a:ln>
            <a:noFill/>
          </a:ln>
          <a:effectLst>
            <a:outerShdw blurRad="57150" dist="19050" dir="5400000" algn="bl" rotWithShape="0">
              <a:srgbClr val="000000">
                <a:alpha val="50000"/>
              </a:srgbClr>
            </a:outerShdw>
          </a:effectLst>
        </p:spPr>
      </p:pic>
      <p:sp>
        <p:nvSpPr>
          <p:cNvPr id="523" name="Google Shape;523;p89"/>
          <p:cNvSpPr/>
          <p:nvPr/>
        </p:nvSpPr>
        <p:spPr>
          <a:xfrm>
            <a:off x="8548600" y="3107525"/>
            <a:ext cx="969300" cy="4551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9"/>
          <p:cNvSpPr/>
          <p:nvPr/>
        </p:nvSpPr>
        <p:spPr>
          <a:xfrm>
            <a:off x="6924300" y="3626175"/>
            <a:ext cx="969300" cy="4551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0"/>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Recalling a Step</a:t>
            </a:r>
            <a:endParaRPr sz="3200" i="0" u="none" strike="noStrike" cap="none">
              <a:solidFill>
                <a:srgbClr val="6E41A9"/>
              </a:solidFill>
              <a:latin typeface="Calibri"/>
              <a:ea typeface="Calibri"/>
              <a:cs typeface="Calibri"/>
              <a:sym typeface="Calibri"/>
            </a:endParaRPr>
          </a:p>
        </p:txBody>
      </p:sp>
      <p:sp>
        <p:nvSpPr>
          <p:cNvPr id="530" name="Google Shape;530;p90"/>
          <p:cNvSpPr txBox="1">
            <a:spLocks noGrp="1"/>
          </p:cNvSpPr>
          <p:nvPr>
            <p:ph type="body" idx="1"/>
          </p:nvPr>
        </p:nvSpPr>
        <p:spPr>
          <a:xfrm>
            <a:off x="476950" y="795875"/>
            <a:ext cx="10682100" cy="5364300"/>
          </a:xfrm>
          <a:prstGeom prst="rect">
            <a:avLst/>
          </a:prstGeom>
          <a:noFill/>
          <a:ln>
            <a:noFill/>
          </a:ln>
        </p:spPr>
        <p:txBody>
          <a:bodyPr spcFirstLastPara="1" wrap="square" lIns="0" tIns="0" rIns="0" bIns="0" anchor="t" anchorCtr="0">
            <a:noAutofit/>
          </a:bodyPr>
          <a:lstStyle/>
          <a:p>
            <a:pPr marL="0" marR="0" lvl="0" indent="0" algn="l" rtl="0">
              <a:lnSpc>
                <a:spcPct val="112500"/>
              </a:lnSpc>
              <a:spcBef>
                <a:spcPts val="0"/>
              </a:spcBef>
              <a:spcAft>
                <a:spcPts val="0"/>
              </a:spcAft>
              <a:buNone/>
            </a:pPr>
            <a:endParaRPr sz="1100" b="1">
              <a:solidFill>
                <a:srgbClr val="000000"/>
              </a:solidFill>
              <a:latin typeface="Calibri"/>
              <a:ea typeface="Calibri"/>
              <a:cs typeface="Calibri"/>
              <a:sym typeface="Calibri"/>
            </a:endParaRPr>
          </a:p>
          <a:p>
            <a:pPr marL="0" lvl="0" indent="0" algn="l" rtl="0">
              <a:lnSpc>
                <a:spcPct val="100000"/>
              </a:lnSpc>
              <a:spcBef>
                <a:spcPts val="600"/>
              </a:spcBef>
              <a:spcAft>
                <a:spcPts val="0"/>
              </a:spcAft>
              <a:buNone/>
            </a:pPr>
            <a:r>
              <a:rPr lang="en-US" sz="1600">
                <a:solidFill>
                  <a:srgbClr val="000000"/>
                </a:solidFill>
                <a:latin typeface="Calibri"/>
                <a:ea typeface="Calibri"/>
                <a:cs typeface="Calibri"/>
                <a:sym typeface="Calibri"/>
              </a:rPr>
              <a:t>If you advance a submission to the next step, you can </a:t>
            </a:r>
            <a:r>
              <a:rPr lang="en-US" sz="1600" b="1">
                <a:solidFill>
                  <a:srgbClr val="000000"/>
                </a:solidFill>
                <a:latin typeface="Calibri"/>
                <a:ea typeface="Calibri"/>
                <a:cs typeface="Calibri"/>
                <a:sym typeface="Calibri"/>
              </a:rPr>
              <a:t>recall</a:t>
            </a:r>
            <a:r>
              <a:rPr lang="en-US" sz="1600">
                <a:solidFill>
                  <a:srgbClr val="000000"/>
                </a:solidFill>
                <a:latin typeface="Calibri"/>
                <a:ea typeface="Calibri"/>
                <a:cs typeface="Calibri"/>
                <a:sym typeface="Calibri"/>
              </a:rPr>
              <a:t> the submission from that step to:</a:t>
            </a:r>
            <a:endParaRPr sz="1600">
              <a:solidFill>
                <a:srgbClr val="000000"/>
              </a:solidFill>
              <a:latin typeface="Calibri"/>
              <a:ea typeface="Calibri"/>
              <a:cs typeface="Calibri"/>
              <a:sym typeface="Calibri"/>
            </a:endParaRPr>
          </a:p>
          <a:p>
            <a:pPr marL="838200" lvl="0" indent="-330200" algn="l" rtl="0">
              <a:lnSpc>
                <a:spcPct val="100000"/>
              </a:lnSpc>
              <a:spcBef>
                <a:spcPts val="60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Correct factual or typographical errors</a:t>
            </a:r>
            <a:endParaRPr sz="1600">
              <a:solidFill>
                <a:srgbClr val="000000"/>
              </a:solidFill>
              <a:latin typeface="Calibri"/>
              <a:ea typeface="Calibri"/>
              <a:cs typeface="Calibri"/>
              <a:sym typeface="Calibri"/>
            </a:endParaRPr>
          </a:p>
          <a:p>
            <a:pPr marL="838200" lvl="0" indent="-330200" algn="l" rtl="0">
              <a:lnSpc>
                <a:spcPct val="100000"/>
              </a:lnSpc>
              <a:spcBef>
                <a:spcPts val="60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Add a critical piece of information that was missed</a:t>
            </a:r>
            <a:endParaRPr sz="1600">
              <a:solidFill>
                <a:srgbClr val="000000"/>
              </a:solidFill>
              <a:latin typeface="Calibri"/>
              <a:ea typeface="Calibri"/>
              <a:cs typeface="Calibri"/>
              <a:sym typeface="Calibri"/>
            </a:endParaRPr>
          </a:p>
          <a:p>
            <a:pPr marL="838200" lvl="0" indent="-330200" algn="l" rtl="0">
              <a:lnSpc>
                <a:spcPct val="100000"/>
              </a:lnSpc>
              <a:spcBef>
                <a:spcPts val="600"/>
              </a:spcBef>
              <a:spcAft>
                <a:spcPts val="0"/>
              </a:spcAft>
              <a:buClr>
                <a:srgbClr val="000000"/>
              </a:buClr>
              <a:buSzPts val="1600"/>
              <a:buFont typeface="Calibri"/>
              <a:buChar char="●"/>
            </a:pPr>
            <a:r>
              <a:rPr lang="en-US" sz="1600">
                <a:solidFill>
                  <a:srgbClr val="000000"/>
                </a:solidFill>
                <a:latin typeface="Calibri"/>
                <a:ea typeface="Calibri"/>
                <a:cs typeface="Calibri"/>
                <a:sym typeface="Calibri"/>
              </a:rPr>
              <a:t>Further review a submission that was prematurely advanced </a:t>
            </a:r>
            <a:endParaRPr sz="1600">
              <a:solidFill>
                <a:srgbClr val="000000"/>
              </a:solidFill>
              <a:latin typeface="Calibri"/>
              <a:ea typeface="Calibri"/>
              <a:cs typeface="Calibri"/>
              <a:sym typeface="Calibri"/>
            </a:endParaRPr>
          </a:p>
          <a:p>
            <a:pPr marL="0" lvl="0" indent="0" algn="l" rtl="0">
              <a:lnSpc>
                <a:spcPct val="100000"/>
              </a:lnSpc>
              <a:spcBef>
                <a:spcPts val="600"/>
              </a:spcBef>
              <a:spcAft>
                <a:spcPts val="0"/>
              </a:spcAft>
              <a:buNone/>
            </a:pPr>
            <a:endParaRPr sz="1200">
              <a:solidFill>
                <a:srgbClr val="000000"/>
              </a:solidFill>
              <a:latin typeface="Calibri"/>
              <a:ea typeface="Calibri"/>
              <a:cs typeface="Calibri"/>
              <a:sym typeface="Calibri"/>
            </a:endParaRPr>
          </a:p>
          <a:p>
            <a:pPr marL="457200" lvl="0" indent="-336550" algn="l" rtl="0">
              <a:lnSpc>
                <a:spcPct val="100000"/>
              </a:lnSpc>
              <a:spcBef>
                <a:spcPts val="600"/>
              </a:spcBef>
              <a:spcAft>
                <a:spcPts val="0"/>
              </a:spcAft>
              <a:buClr>
                <a:srgbClr val="000000"/>
              </a:buClr>
              <a:buSzPts val="1700"/>
              <a:buFont typeface="Calibri"/>
              <a:buAutoNum type="arabicPeriod"/>
            </a:pPr>
            <a:r>
              <a:rPr lang="en-US" sz="1700">
                <a:solidFill>
                  <a:srgbClr val="000000"/>
                </a:solidFill>
                <a:latin typeface="Calibri"/>
                <a:ea typeface="Calibri"/>
                <a:cs typeface="Calibri"/>
                <a:sym typeface="Calibri"/>
              </a:rPr>
              <a:t>Click the arrow under </a:t>
            </a:r>
            <a:r>
              <a:rPr lang="en-US" sz="1700" b="1">
                <a:solidFill>
                  <a:srgbClr val="000000"/>
                </a:solidFill>
                <a:latin typeface="Calibri"/>
                <a:ea typeface="Calibri"/>
                <a:cs typeface="Calibri"/>
                <a:sym typeface="Calibri"/>
              </a:rPr>
              <a:t>Actions</a:t>
            </a:r>
            <a:r>
              <a:rPr lang="en-US" sz="1700">
                <a:solidFill>
                  <a:srgbClr val="000000"/>
                </a:solidFill>
                <a:latin typeface="Calibri"/>
                <a:ea typeface="Calibri"/>
                <a:cs typeface="Calibri"/>
                <a:sym typeface="Calibri"/>
              </a:rPr>
              <a:t>.</a:t>
            </a:r>
            <a:endParaRPr sz="1700">
              <a:solidFill>
                <a:srgbClr val="000000"/>
              </a:solidFill>
              <a:latin typeface="Calibri"/>
              <a:ea typeface="Calibri"/>
              <a:cs typeface="Calibri"/>
              <a:sym typeface="Calibri"/>
            </a:endParaRPr>
          </a:p>
          <a:p>
            <a:pPr marL="0" lvl="0" indent="0" algn="l" rtl="0">
              <a:lnSpc>
                <a:spcPct val="200000"/>
              </a:lnSpc>
              <a:spcBef>
                <a:spcPts val="3000"/>
              </a:spcBef>
              <a:spcAft>
                <a:spcPts val="0"/>
              </a:spcAft>
              <a:buNone/>
            </a:pPr>
            <a:endParaRPr sz="1400">
              <a:solidFill>
                <a:srgbClr val="000000"/>
              </a:solidFill>
              <a:latin typeface="Calibri"/>
              <a:ea typeface="Calibri"/>
              <a:cs typeface="Calibri"/>
              <a:sym typeface="Calibri"/>
            </a:endParaRPr>
          </a:p>
          <a:p>
            <a:pPr marL="0" lvl="0" indent="0" algn="l" rtl="0">
              <a:lnSpc>
                <a:spcPct val="200000"/>
              </a:lnSpc>
              <a:spcBef>
                <a:spcPts val="3000"/>
              </a:spcBef>
              <a:spcAft>
                <a:spcPts val="0"/>
              </a:spcAft>
              <a:buNone/>
            </a:pPr>
            <a:endParaRPr sz="1400">
              <a:solidFill>
                <a:srgbClr val="000000"/>
              </a:solidFill>
              <a:latin typeface="Calibri"/>
              <a:ea typeface="Calibri"/>
              <a:cs typeface="Calibri"/>
              <a:sym typeface="Calibri"/>
            </a:endParaRPr>
          </a:p>
          <a:p>
            <a:pPr marL="457200" lvl="0" indent="-336550" algn="l" rtl="0">
              <a:lnSpc>
                <a:spcPct val="200000"/>
              </a:lnSpc>
              <a:spcBef>
                <a:spcPts val="3000"/>
              </a:spcBef>
              <a:spcAft>
                <a:spcPts val="0"/>
              </a:spcAft>
              <a:buClr>
                <a:srgbClr val="000000"/>
              </a:buClr>
              <a:buSzPts val="1700"/>
              <a:buFont typeface="Calibri"/>
              <a:buAutoNum type="arabicPeriod"/>
            </a:pPr>
            <a:r>
              <a:rPr lang="en-US" sz="1700">
                <a:solidFill>
                  <a:srgbClr val="000000"/>
                </a:solidFill>
                <a:latin typeface="Calibri"/>
                <a:ea typeface="Calibri"/>
                <a:cs typeface="Calibri"/>
                <a:sym typeface="Calibri"/>
              </a:rPr>
              <a:t>Click </a:t>
            </a:r>
            <a:r>
              <a:rPr lang="en-US" sz="1700" b="1">
                <a:solidFill>
                  <a:srgbClr val="000000"/>
                </a:solidFill>
                <a:latin typeface="Calibri"/>
                <a:ea typeface="Calibri"/>
                <a:cs typeface="Calibri"/>
                <a:sym typeface="Calibri"/>
              </a:rPr>
              <a:t>Recall</a:t>
            </a:r>
            <a:r>
              <a:rPr lang="en-US" sz="1700">
                <a:solidFill>
                  <a:srgbClr val="000000"/>
                </a:solidFill>
                <a:latin typeface="Calibri"/>
                <a:ea typeface="Calibri"/>
                <a:cs typeface="Calibri"/>
                <a:sym typeface="Calibri"/>
              </a:rPr>
              <a:t>.</a:t>
            </a:r>
            <a:endParaRPr sz="1700">
              <a:solidFill>
                <a:srgbClr val="000000"/>
              </a:solidFill>
              <a:latin typeface="Calibri"/>
              <a:ea typeface="Calibri"/>
              <a:cs typeface="Calibri"/>
              <a:sym typeface="Calibri"/>
            </a:endParaRPr>
          </a:p>
          <a:p>
            <a:pPr marL="0" marR="0" lvl="0" indent="0" algn="l" rtl="0">
              <a:lnSpc>
                <a:spcPct val="112500"/>
              </a:lnSpc>
              <a:spcBef>
                <a:spcPts val="3000"/>
              </a:spcBef>
              <a:spcAft>
                <a:spcPts val="0"/>
              </a:spcAft>
              <a:buNone/>
            </a:pPr>
            <a:endParaRPr sz="1800" b="1">
              <a:solidFill>
                <a:srgbClr val="000000"/>
              </a:solidFill>
              <a:latin typeface="Calibri"/>
              <a:ea typeface="Calibri"/>
              <a:cs typeface="Calibri"/>
              <a:sym typeface="Calibri"/>
            </a:endParaRPr>
          </a:p>
        </p:txBody>
      </p:sp>
      <p:pic>
        <p:nvPicPr>
          <p:cNvPr id="531" name="Google Shape;531;p90"/>
          <p:cNvPicPr preferRelativeResize="0"/>
          <p:nvPr/>
        </p:nvPicPr>
        <p:blipFill>
          <a:blip r:embed="rId3">
            <a:alphaModFix/>
          </a:blip>
          <a:stretch>
            <a:fillRect/>
          </a:stretch>
        </p:blipFill>
        <p:spPr>
          <a:xfrm>
            <a:off x="4487138" y="2405975"/>
            <a:ext cx="5380924" cy="2046050"/>
          </a:xfrm>
          <a:prstGeom prst="rect">
            <a:avLst/>
          </a:prstGeom>
          <a:noFill/>
          <a:ln>
            <a:noFill/>
          </a:ln>
          <a:effectLst>
            <a:outerShdw blurRad="57150" dist="19050" dir="5400000" algn="bl" rotWithShape="0">
              <a:srgbClr val="000000">
                <a:alpha val="50000"/>
              </a:srgbClr>
            </a:outerShdw>
          </a:effectLst>
        </p:spPr>
      </p:pic>
      <p:pic>
        <p:nvPicPr>
          <p:cNvPr id="532" name="Google Shape;532;p90"/>
          <p:cNvPicPr preferRelativeResize="0"/>
          <p:nvPr/>
        </p:nvPicPr>
        <p:blipFill>
          <a:blip r:embed="rId4">
            <a:alphaModFix/>
          </a:blip>
          <a:stretch>
            <a:fillRect/>
          </a:stretch>
        </p:blipFill>
        <p:spPr>
          <a:xfrm>
            <a:off x="4555425" y="4452025"/>
            <a:ext cx="5244350" cy="1909800"/>
          </a:xfrm>
          <a:prstGeom prst="rect">
            <a:avLst/>
          </a:prstGeom>
          <a:noFill/>
          <a:ln>
            <a:noFill/>
          </a:ln>
          <a:effectLst>
            <a:outerShdw blurRad="57150" dist="19050" dir="5400000" algn="bl" rotWithShape="0">
              <a:srgbClr val="000000">
                <a:alpha val="50000"/>
              </a:srgbClr>
            </a:outerShdw>
          </a:effectLst>
        </p:spPr>
      </p:pic>
      <p:sp>
        <p:nvSpPr>
          <p:cNvPr id="533" name="Google Shape;533;p90"/>
          <p:cNvSpPr/>
          <p:nvPr/>
        </p:nvSpPr>
        <p:spPr>
          <a:xfrm>
            <a:off x="9242075" y="3964025"/>
            <a:ext cx="729000" cy="4122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0"/>
          <p:cNvSpPr/>
          <p:nvPr/>
        </p:nvSpPr>
        <p:spPr>
          <a:xfrm>
            <a:off x="7042100" y="5166375"/>
            <a:ext cx="729000" cy="3714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0"/>
          <p:cNvSpPr txBox="1"/>
          <p:nvPr/>
        </p:nvSpPr>
        <p:spPr>
          <a:xfrm>
            <a:off x="476950" y="4937775"/>
            <a:ext cx="3550800" cy="1256100"/>
          </a:xfrm>
          <a:prstGeom prst="rect">
            <a:avLst/>
          </a:prstGeom>
          <a:noFill/>
          <a:ln>
            <a:noFill/>
          </a:ln>
        </p:spPr>
        <p:txBody>
          <a:bodyPr spcFirstLastPara="1" wrap="square" lIns="91425" tIns="91425" rIns="91425" bIns="91425" anchor="t" anchorCtr="0">
            <a:noAutofit/>
          </a:bodyPr>
          <a:lstStyle/>
          <a:p>
            <a:pPr marL="0" lvl="0" indent="0" algn="l" rtl="0">
              <a:spcBef>
                <a:spcPts val="3000"/>
              </a:spcBef>
              <a:spcAft>
                <a:spcPts val="3000"/>
              </a:spcAft>
              <a:buNone/>
            </a:pPr>
            <a:r>
              <a:rPr lang="en-US" sz="1500" b="1">
                <a:latin typeface="Calibri"/>
                <a:ea typeface="Calibri"/>
                <a:cs typeface="Calibri"/>
                <a:sym typeface="Calibri"/>
              </a:rPr>
              <a:t>Note: </a:t>
            </a:r>
            <a:r>
              <a:rPr lang="en-US" sz="1500">
                <a:latin typeface="Calibri"/>
                <a:ea typeface="Calibri"/>
                <a:cs typeface="Calibri"/>
                <a:sym typeface="Calibri"/>
              </a:rPr>
              <a:t>Once the next step has begun, the recall option is no longer available.</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1"/>
          <p:cNvSpPr txBox="1">
            <a:spLocks noGrp="1"/>
          </p:cNvSpPr>
          <p:nvPr>
            <p:ph type="title"/>
          </p:nvPr>
        </p:nvSpPr>
        <p:spPr>
          <a:xfrm>
            <a:off x="485489" y="416689"/>
            <a:ext cx="10665000" cy="455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Accessing History</a:t>
            </a:r>
            <a:endParaRPr sz="3200" i="0" u="none" strike="noStrike" cap="none">
              <a:solidFill>
                <a:srgbClr val="6E41A9"/>
              </a:solidFill>
              <a:latin typeface="Calibri"/>
              <a:ea typeface="Calibri"/>
              <a:cs typeface="Calibri"/>
              <a:sym typeface="Calibri"/>
            </a:endParaRPr>
          </a:p>
        </p:txBody>
      </p:sp>
      <p:sp>
        <p:nvSpPr>
          <p:cNvPr id="541" name="Google Shape;541;p91"/>
          <p:cNvSpPr txBox="1">
            <a:spLocks noGrp="1"/>
          </p:cNvSpPr>
          <p:nvPr>
            <p:ph type="body" idx="1"/>
          </p:nvPr>
        </p:nvSpPr>
        <p:spPr>
          <a:xfrm>
            <a:off x="468300" y="1145250"/>
            <a:ext cx="10682100" cy="504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US" sz="1500" dirty="0">
                <a:solidFill>
                  <a:srgbClr val="000000"/>
                </a:solidFill>
                <a:latin typeface="Calibri"/>
                <a:ea typeface="Calibri"/>
                <a:cs typeface="Calibri"/>
                <a:sym typeface="Calibri"/>
              </a:rPr>
              <a:t>After a subject has advanced the process to the next step, they will see the task move from the Inbox to the History section in RPT. There, they can see where in the process the submission stands as it advances through each future step, and, depending on the form visibility settings, review the content of the submission and the fields completed by reviewers.</a:t>
            </a:r>
            <a:endParaRPr sz="1500" dirty="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r>
              <a:rPr lang="en-US" sz="1500" dirty="0">
                <a:solidFill>
                  <a:srgbClr val="000000"/>
                </a:solidFill>
                <a:latin typeface="Calibri"/>
                <a:ea typeface="Calibri"/>
                <a:cs typeface="Calibri"/>
                <a:sym typeface="Calibri"/>
              </a:rPr>
              <a:t>The historical record will remain available to the subject for future reference.</a:t>
            </a:r>
            <a:endParaRPr sz="1500" dirty="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r>
              <a:rPr lang="en-US" sz="1500" dirty="0">
                <a:solidFill>
                  <a:srgbClr val="000000"/>
                </a:solidFill>
                <a:latin typeface="Calibri"/>
                <a:ea typeface="Calibri"/>
                <a:cs typeface="Calibri"/>
                <a:sym typeface="Calibri"/>
              </a:rPr>
              <a:t>To access history:</a:t>
            </a:r>
            <a:endParaRPr sz="1500" dirty="0">
              <a:solidFill>
                <a:srgbClr val="000000"/>
              </a:solidFill>
              <a:latin typeface="Calibri"/>
              <a:ea typeface="Calibri"/>
              <a:cs typeface="Calibri"/>
              <a:sym typeface="Calibri"/>
            </a:endParaRPr>
          </a:p>
          <a:p>
            <a:pPr marL="457200" lvl="0" indent="-323850" algn="l" rtl="0">
              <a:lnSpc>
                <a:spcPct val="115000"/>
              </a:lnSpc>
              <a:spcBef>
                <a:spcPts val="1200"/>
              </a:spcBef>
              <a:spcAft>
                <a:spcPts val="0"/>
              </a:spcAft>
              <a:buClr>
                <a:srgbClr val="000000"/>
              </a:buClr>
              <a:buSzPts val="1500"/>
              <a:buFont typeface="Calibri"/>
              <a:buAutoNum type="arabicPeriod"/>
            </a:pPr>
            <a:r>
              <a:rPr lang="en-US" sz="1500" dirty="0">
                <a:solidFill>
                  <a:srgbClr val="000000"/>
                </a:solidFill>
                <a:latin typeface="Calibri"/>
                <a:ea typeface="Calibri"/>
                <a:cs typeface="Calibri"/>
                <a:sym typeface="Calibri"/>
              </a:rPr>
              <a:t>Log into </a:t>
            </a:r>
            <a:r>
              <a:rPr lang="en-US" sz="1500" b="1" dirty="0">
                <a:solidFill>
                  <a:srgbClr val="000000"/>
                </a:solidFill>
                <a:latin typeface="Calibri"/>
                <a:ea typeface="Calibri"/>
                <a:cs typeface="Calibri"/>
                <a:sym typeface="Calibri"/>
              </a:rPr>
              <a:t>Faculty Success</a:t>
            </a:r>
            <a:r>
              <a:rPr lang="en-US" sz="1500" dirty="0">
                <a:solidFill>
                  <a:srgbClr val="000000"/>
                </a:solidFill>
                <a:latin typeface="Calibri"/>
                <a:ea typeface="Calibri"/>
                <a:cs typeface="Calibri"/>
                <a:sym typeface="Calibri"/>
              </a:rPr>
              <a:t>.</a:t>
            </a:r>
            <a:endParaRPr sz="1500" dirty="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AutoNum type="arabicPeriod"/>
            </a:pPr>
            <a:r>
              <a:rPr lang="en-US" sz="1500" dirty="0">
                <a:solidFill>
                  <a:srgbClr val="000000"/>
                </a:solidFill>
                <a:latin typeface="Calibri"/>
                <a:ea typeface="Calibri"/>
                <a:cs typeface="Calibri"/>
                <a:sym typeface="Calibri"/>
              </a:rPr>
              <a:t>Click </a:t>
            </a:r>
            <a:r>
              <a:rPr lang="en-US" sz="1500" b="1" dirty="0">
                <a:solidFill>
                  <a:srgbClr val="000000"/>
                </a:solidFill>
                <a:latin typeface="Calibri"/>
                <a:ea typeface="Calibri"/>
                <a:cs typeface="Calibri"/>
                <a:sym typeface="Calibri"/>
              </a:rPr>
              <a:t>Workflow</a:t>
            </a:r>
            <a:r>
              <a:rPr lang="en-US" sz="1500" dirty="0">
                <a:solidFill>
                  <a:srgbClr val="000000"/>
                </a:solidFill>
                <a:latin typeface="Calibri"/>
                <a:ea typeface="Calibri"/>
                <a:cs typeface="Calibri"/>
                <a:sym typeface="Calibri"/>
              </a:rPr>
              <a:t>.</a:t>
            </a:r>
            <a:endParaRPr sz="1500" dirty="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AutoNum type="arabicPeriod"/>
            </a:pPr>
            <a:r>
              <a:rPr lang="en-US" sz="1500" dirty="0">
                <a:solidFill>
                  <a:srgbClr val="000000"/>
                </a:solidFill>
                <a:latin typeface="Calibri"/>
                <a:ea typeface="Calibri"/>
                <a:cs typeface="Calibri"/>
                <a:sym typeface="Calibri"/>
              </a:rPr>
              <a:t>Locate the </a:t>
            </a:r>
            <a:r>
              <a:rPr lang="en-US" sz="1500" b="1" dirty="0">
                <a:solidFill>
                  <a:srgbClr val="000000"/>
                </a:solidFill>
                <a:latin typeface="Calibri"/>
                <a:ea typeface="Calibri"/>
                <a:cs typeface="Calibri"/>
                <a:sym typeface="Calibri"/>
              </a:rPr>
              <a:t>History </a:t>
            </a:r>
            <a:r>
              <a:rPr lang="en-US" sz="1500" dirty="0">
                <a:solidFill>
                  <a:srgbClr val="000000"/>
                </a:solidFill>
                <a:latin typeface="Calibri"/>
                <a:ea typeface="Calibri"/>
                <a:cs typeface="Calibri"/>
                <a:sym typeface="Calibri"/>
              </a:rPr>
              <a:t>section.</a:t>
            </a:r>
            <a:endParaRPr sz="1500" dirty="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1200" dirty="0">
              <a:solidFill>
                <a:srgbClr val="000000"/>
              </a:solidFill>
              <a:highlight>
                <a:srgbClr val="F2F2F0"/>
              </a:highlight>
            </a:endParaRPr>
          </a:p>
          <a:p>
            <a:pPr marL="0" lvl="0" indent="0" algn="l" rtl="0">
              <a:lnSpc>
                <a:spcPct val="115000"/>
              </a:lnSpc>
              <a:spcBef>
                <a:spcPts val="1200"/>
              </a:spcBef>
              <a:spcAft>
                <a:spcPts val="0"/>
              </a:spcAft>
              <a:buNone/>
            </a:pPr>
            <a:endParaRPr sz="1800" dirty="0">
              <a:solidFill>
                <a:srgbClr val="000000"/>
              </a:solidFill>
            </a:endParaRPr>
          </a:p>
          <a:p>
            <a:pPr marL="0" lvl="0" indent="0" algn="l" rtl="0">
              <a:lnSpc>
                <a:spcPct val="115000"/>
              </a:lnSpc>
              <a:spcBef>
                <a:spcPts val="0"/>
              </a:spcBef>
              <a:spcAft>
                <a:spcPts val="0"/>
              </a:spcAft>
              <a:buNone/>
            </a:pPr>
            <a:endParaRPr sz="1800" dirty="0">
              <a:solidFill>
                <a:srgbClr val="000000"/>
              </a:solidFill>
            </a:endParaRPr>
          </a:p>
        </p:txBody>
      </p:sp>
      <p:pic>
        <p:nvPicPr>
          <p:cNvPr id="542" name="Google Shape;542;p91"/>
          <p:cNvPicPr preferRelativeResize="0"/>
          <p:nvPr/>
        </p:nvPicPr>
        <p:blipFill>
          <a:blip r:embed="rId3">
            <a:alphaModFix/>
          </a:blip>
          <a:stretch>
            <a:fillRect/>
          </a:stretch>
        </p:blipFill>
        <p:spPr>
          <a:xfrm>
            <a:off x="1899275" y="3961251"/>
            <a:ext cx="9003027" cy="3353950"/>
          </a:xfrm>
          <a:prstGeom prst="rect">
            <a:avLst/>
          </a:prstGeom>
          <a:noFill/>
          <a:ln>
            <a:noFill/>
          </a:ln>
        </p:spPr>
      </p:pic>
      <p:sp>
        <p:nvSpPr>
          <p:cNvPr id="543" name="Google Shape;543;p91"/>
          <p:cNvSpPr/>
          <p:nvPr/>
        </p:nvSpPr>
        <p:spPr>
          <a:xfrm>
            <a:off x="1770181" y="5450550"/>
            <a:ext cx="969300" cy="455100"/>
          </a:xfrm>
          <a:prstGeom prst="ellipse">
            <a:avLst/>
          </a:prstGeom>
          <a:noFill/>
          <a:ln w="38100" cap="flat" cmpd="sng">
            <a:solidFill>
              <a:srgbClr val="C4AD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p:nvPr>
        </p:nvSpPr>
        <p:spPr>
          <a:xfrm>
            <a:off x="485489" y="416689"/>
            <a:ext cx="10665000" cy="45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a:latin typeface="Calibri"/>
                <a:ea typeface="Calibri"/>
                <a:cs typeface="Calibri"/>
                <a:sym typeface="Calibri"/>
              </a:rPr>
              <a:t>Help Tools</a:t>
            </a:r>
            <a:endParaRPr>
              <a:latin typeface="Calibri"/>
              <a:ea typeface="Calibri"/>
              <a:cs typeface="Calibri"/>
              <a:sym typeface="Calibri"/>
            </a:endParaRPr>
          </a:p>
        </p:txBody>
      </p:sp>
      <p:sp>
        <p:nvSpPr>
          <p:cNvPr id="550" name="Google Shape;550;p92"/>
          <p:cNvSpPr txBox="1">
            <a:spLocks noGrp="1"/>
          </p:cNvSpPr>
          <p:nvPr>
            <p:ph type="body" idx="1"/>
          </p:nvPr>
        </p:nvSpPr>
        <p:spPr>
          <a:xfrm>
            <a:off x="476941" y="1375825"/>
            <a:ext cx="10682100" cy="4188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0" lvl="0" indent="0" algn="l" rtl="0">
              <a:spcBef>
                <a:spcPts val="0"/>
              </a:spcBef>
              <a:spcAft>
                <a:spcPts val="0"/>
              </a:spcAft>
              <a:buNone/>
            </a:pPr>
            <a:r>
              <a:rPr lang="en-US" sz="2200" dirty="0">
                <a:solidFill>
                  <a:srgbClr val="000000"/>
                </a:solidFill>
                <a:latin typeface="Calibri"/>
                <a:ea typeface="Calibri"/>
                <a:cs typeface="Calibri"/>
                <a:sym typeface="Calibri"/>
              </a:rPr>
              <a:t>Click </a:t>
            </a:r>
            <a:r>
              <a:rPr lang="en-US" sz="2200" b="1" dirty="0">
                <a:solidFill>
                  <a:srgbClr val="000000"/>
                </a:solidFill>
                <a:latin typeface="Calibri"/>
                <a:ea typeface="Calibri"/>
                <a:cs typeface="Calibri"/>
                <a:sym typeface="Calibri"/>
              </a:rPr>
              <a:t>?</a:t>
            </a:r>
            <a:r>
              <a:rPr lang="en-US" sz="2200" dirty="0">
                <a:solidFill>
                  <a:srgbClr val="000000"/>
                </a:solidFill>
                <a:latin typeface="Calibri"/>
                <a:ea typeface="Calibri"/>
                <a:cs typeface="Calibri"/>
                <a:sym typeface="Calibri"/>
              </a:rPr>
              <a:t> in the top right corner of your account to contact Technical Support or your campus administrator.</a:t>
            </a:r>
            <a:endParaRPr sz="2200" dirty="0">
              <a:solidFill>
                <a:srgbClr val="000000"/>
              </a:solidFill>
              <a:latin typeface="Calibri"/>
              <a:ea typeface="Calibri"/>
              <a:cs typeface="Calibri"/>
              <a:sym typeface="Calibri"/>
            </a:endParaRPr>
          </a:p>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0" lvl="0" indent="0" algn="l" rtl="0">
              <a:spcBef>
                <a:spcPts val="0"/>
              </a:spcBef>
              <a:spcAft>
                <a:spcPts val="0"/>
              </a:spcAft>
              <a:buNone/>
            </a:pPr>
            <a:endParaRPr sz="2200" dirty="0">
              <a:solidFill>
                <a:srgbClr val="000000"/>
              </a:solidFill>
              <a:latin typeface="Calibri"/>
              <a:ea typeface="Calibri"/>
              <a:cs typeface="Calibri"/>
              <a:sym typeface="Calibri"/>
            </a:endParaRPr>
          </a:p>
          <a:p>
            <a:pPr marL="457200" lvl="0" indent="0" algn="l" rtl="0">
              <a:spcBef>
                <a:spcPts val="0"/>
              </a:spcBef>
              <a:spcAft>
                <a:spcPts val="0"/>
              </a:spcAft>
              <a:buNone/>
            </a:pPr>
            <a:endParaRPr sz="220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2507301-64F3-744D-BE19-5F7AC6E158F0}"/>
              </a:ext>
            </a:extLst>
          </p:cNvPr>
          <p:cNvPicPr>
            <a:picLocks noChangeAspect="1"/>
          </p:cNvPicPr>
          <p:nvPr/>
        </p:nvPicPr>
        <p:blipFill>
          <a:blip r:embed="rId3"/>
          <a:stretch>
            <a:fillRect/>
          </a:stretch>
        </p:blipFill>
        <p:spPr>
          <a:xfrm>
            <a:off x="3361274" y="2235398"/>
            <a:ext cx="6447744" cy="2694128"/>
          </a:xfrm>
          <a:prstGeom prst="rect">
            <a:avLst/>
          </a:prstGeom>
        </p:spPr>
      </p:pic>
      <p:sp>
        <p:nvSpPr>
          <p:cNvPr id="552" name="Google Shape;552;p92"/>
          <p:cNvSpPr/>
          <p:nvPr/>
        </p:nvSpPr>
        <p:spPr>
          <a:xfrm>
            <a:off x="7179022" y="2466109"/>
            <a:ext cx="1009013" cy="751666"/>
          </a:xfrm>
          <a:prstGeom prst="ellipse">
            <a:avLst/>
          </a:prstGeom>
          <a:noFill/>
          <a:ln w="3810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7"/>
          <p:cNvSpPr txBox="1">
            <a:spLocks noGrp="1"/>
          </p:cNvSpPr>
          <p:nvPr>
            <p:ph type="title"/>
          </p:nvPr>
        </p:nvSpPr>
        <p:spPr>
          <a:xfrm>
            <a:off x="1524000" y="2430488"/>
            <a:ext cx="9144000" cy="1311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dirty="0">
                <a:latin typeface="Calibri"/>
                <a:ea typeface="Calibri"/>
                <a:cs typeface="Calibri"/>
                <a:sym typeface="Calibri"/>
              </a:rPr>
              <a:t>Faculty Accomplishments Reviews, Promotion and Tenure </a:t>
            </a:r>
            <a:br>
              <a:rPr lang="en-US" dirty="0">
                <a:latin typeface="Calibri"/>
                <a:ea typeface="Calibri"/>
                <a:cs typeface="Calibri"/>
                <a:sym typeface="Calibri"/>
              </a:rPr>
            </a:br>
            <a:r>
              <a:rPr lang="en-US" dirty="0">
                <a:latin typeface="Calibri"/>
                <a:ea typeface="Calibri"/>
                <a:cs typeface="Calibri"/>
                <a:sym typeface="Calibri"/>
              </a:rPr>
              <a:t>Faculty &amp; Staff Essential Skills Training</a:t>
            </a:r>
            <a:endParaRPr sz="440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cxnSp>
        <p:nvCxnSpPr>
          <p:cNvPr id="432" name="Google Shape;432;p78"/>
          <p:cNvCxnSpPr/>
          <p:nvPr/>
        </p:nvCxnSpPr>
        <p:spPr>
          <a:xfrm>
            <a:off x="6062203" y="1589836"/>
            <a:ext cx="21900" cy="4781100"/>
          </a:xfrm>
          <a:prstGeom prst="straightConnector1">
            <a:avLst/>
          </a:prstGeom>
          <a:noFill/>
          <a:ln w="41275" cap="flat" cmpd="sng">
            <a:solidFill>
              <a:srgbClr val="D8D8D8">
                <a:alpha val="20000"/>
              </a:srgbClr>
            </a:solidFill>
            <a:prstDash val="dash"/>
            <a:miter lim="800000"/>
            <a:headEnd type="none" w="sm" len="sm"/>
            <a:tailEnd type="none" w="sm" len="sm"/>
          </a:ln>
        </p:spPr>
      </p:cxnSp>
      <p:sp>
        <p:nvSpPr>
          <p:cNvPr id="433" name="Google Shape;433;p78"/>
          <p:cNvSpPr txBox="1">
            <a:spLocks noGrp="1"/>
          </p:cNvSpPr>
          <p:nvPr>
            <p:ph type="title"/>
          </p:nvPr>
        </p:nvSpPr>
        <p:spPr>
          <a:xfrm>
            <a:off x="1580475" y="758838"/>
            <a:ext cx="8985300" cy="460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2"/>
              </a:buClr>
              <a:buSzPts val="3200"/>
              <a:buFont typeface="Barlow Light"/>
              <a:buNone/>
            </a:pPr>
            <a:r>
              <a:rPr lang="en-US"/>
              <a:t>Agenda</a:t>
            </a:r>
            <a:endParaRPr/>
          </a:p>
        </p:txBody>
      </p:sp>
      <p:sp>
        <p:nvSpPr>
          <p:cNvPr id="434" name="Google Shape;434;p78"/>
          <p:cNvSpPr txBox="1">
            <a:spLocks noGrp="1"/>
          </p:cNvSpPr>
          <p:nvPr>
            <p:ph type="body" idx="1"/>
          </p:nvPr>
        </p:nvSpPr>
        <p:spPr>
          <a:xfrm>
            <a:off x="6627176" y="2609050"/>
            <a:ext cx="4266600" cy="779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a:t>Product Introduction</a:t>
            </a:r>
            <a:endParaRPr/>
          </a:p>
        </p:txBody>
      </p:sp>
      <p:sp>
        <p:nvSpPr>
          <p:cNvPr id="435" name="Google Shape;435;p78"/>
          <p:cNvSpPr txBox="1">
            <a:spLocks noGrp="1"/>
          </p:cNvSpPr>
          <p:nvPr>
            <p:ph type="body" idx="2"/>
          </p:nvPr>
        </p:nvSpPr>
        <p:spPr>
          <a:xfrm>
            <a:off x="2032000" y="1794906"/>
            <a:ext cx="3461700" cy="779400"/>
          </a:xfrm>
          <a:prstGeom prst="rect">
            <a:avLst/>
          </a:prstGeom>
          <a:noFill/>
          <a:ln>
            <a:noFill/>
          </a:ln>
        </p:spPr>
        <p:txBody>
          <a:bodyPr spcFirstLastPara="1" wrap="square" lIns="0" tIns="0" rIns="0" bIns="0" anchor="ctr" anchorCtr="0">
            <a:noAutofit/>
          </a:bodyPr>
          <a:lstStyle/>
          <a:p>
            <a:pPr marL="0" lvl="0" indent="0" algn="r" rtl="0">
              <a:lnSpc>
                <a:spcPct val="90000"/>
              </a:lnSpc>
              <a:spcBef>
                <a:spcPts val="0"/>
              </a:spcBef>
              <a:spcAft>
                <a:spcPts val="0"/>
              </a:spcAft>
              <a:buClr>
                <a:schemeClr val="lt1"/>
              </a:buClr>
              <a:buSzPts val="1600"/>
              <a:buNone/>
            </a:pPr>
            <a:r>
              <a:rPr lang="en-US"/>
              <a:t>Introductions</a:t>
            </a:r>
            <a:endParaRPr/>
          </a:p>
        </p:txBody>
      </p:sp>
      <p:sp>
        <p:nvSpPr>
          <p:cNvPr id="436" name="Google Shape;436;p78"/>
          <p:cNvSpPr txBox="1">
            <a:spLocks noGrp="1"/>
          </p:cNvSpPr>
          <p:nvPr>
            <p:ph type="body" idx="3"/>
          </p:nvPr>
        </p:nvSpPr>
        <p:spPr>
          <a:xfrm>
            <a:off x="6627169" y="4205854"/>
            <a:ext cx="3979800" cy="7794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a:t>Essential Skills and Best Practices</a:t>
            </a:r>
            <a:endParaRPr/>
          </a:p>
        </p:txBody>
      </p:sp>
      <p:sp>
        <p:nvSpPr>
          <p:cNvPr id="437" name="Google Shape;437;p78"/>
          <p:cNvSpPr txBox="1">
            <a:spLocks noGrp="1"/>
          </p:cNvSpPr>
          <p:nvPr>
            <p:ph type="body" idx="4"/>
          </p:nvPr>
        </p:nvSpPr>
        <p:spPr>
          <a:xfrm>
            <a:off x="987900" y="3401800"/>
            <a:ext cx="4505700" cy="7794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a:t>Campus Goals and Expectations </a:t>
            </a:r>
            <a:endParaRPr/>
          </a:p>
        </p:txBody>
      </p:sp>
      <p:sp>
        <p:nvSpPr>
          <p:cNvPr id="438" name="Google Shape;438;p78"/>
          <p:cNvSpPr txBox="1">
            <a:spLocks noGrp="1"/>
          </p:cNvSpPr>
          <p:nvPr>
            <p:ph type="body" idx="5"/>
          </p:nvPr>
        </p:nvSpPr>
        <p:spPr>
          <a:xfrm>
            <a:off x="1950720" y="5040402"/>
            <a:ext cx="3543000" cy="7794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600"/>
              <a:buFont typeface="Arial"/>
              <a:buNone/>
            </a:pPr>
            <a:r>
              <a:rPr lang="en-US"/>
              <a:t>Next Steps and Q&amp;A </a:t>
            </a:r>
            <a:endParaRPr/>
          </a:p>
        </p:txBody>
      </p:sp>
      <p:sp>
        <p:nvSpPr>
          <p:cNvPr id="439" name="Google Shape;439;p78"/>
          <p:cNvSpPr/>
          <p:nvPr/>
        </p:nvSpPr>
        <p:spPr>
          <a:xfrm rot="-5400000">
            <a:off x="5702804" y="1885609"/>
            <a:ext cx="679500" cy="585900"/>
          </a:xfrm>
          <a:prstGeom prst="triangle">
            <a:avLst>
              <a:gd name="adj" fmla="val 50000"/>
            </a:avLst>
          </a:prstGeom>
          <a:solidFill>
            <a:srgbClr val="E9DE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78"/>
          <p:cNvSpPr/>
          <p:nvPr/>
        </p:nvSpPr>
        <p:spPr>
          <a:xfrm rot="5400000">
            <a:off x="5710132" y="2705770"/>
            <a:ext cx="679500" cy="58590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78"/>
          <p:cNvSpPr/>
          <p:nvPr/>
        </p:nvSpPr>
        <p:spPr>
          <a:xfrm rot="-5400000">
            <a:off x="5692302" y="3483602"/>
            <a:ext cx="679500" cy="585900"/>
          </a:xfrm>
          <a:prstGeom prst="triangle">
            <a:avLst>
              <a:gd name="adj" fmla="val 50000"/>
            </a:avLst>
          </a:prstGeom>
          <a:solidFill>
            <a:srgbClr val="C4AD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78"/>
          <p:cNvSpPr/>
          <p:nvPr/>
        </p:nvSpPr>
        <p:spPr>
          <a:xfrm rot="5400000">
            <a:off x="5733411" y="4298859"/>
            <a:ext cx="679500" cy="585900"/>
          </a:xfrm>
          <a:prstGeom prst="triangle">
            <a:avLst>
              <a:gd name="adj" fmla="val 50000"/>
            </a:avLst>
          </a:prstGeom>
          <a:solidFill>
            <a:srgbClr val="856D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78"/>
          <p:cNvSpPr/>
          <p:nvPr/>
        </p:nvSpPr>
        <p:spPr>
          <a:xfrm rot="-5400000">
            <a:off x="5713191" y="5172952"/>
            <a:ext cx="679500" cy="58590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9"/>
          <p:cNvSpPr/>
          <p:nvPr/>
        </p:nvSpPr>
        <p:spPr>
          <a:xfrm>
            <a:off x="4815840" y="2367421"/>
            <a:ext cx="7376100" cy="3388800"/>
          </a:xfrm>
          <a:prstGeom prst="rect">
            <a:avLst/>
          </a:prstGeom>
          <a:solidFill>
            <a:srgbClr val="3B26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0" name="Google Shape;450;p79"/>
          <p:cNvSpPr/>
          <p:nvPr/>
        </p:nvSpPr>
        <p:spPr>
          <a:xfrm>
            <a:off x="0" y="2367421"/>
            <a:ext cx="6096300" cy="3388800"/>
          </a:xfrm>
          <a:prstGeom prst="homePlate">
            <a:avLst>
              <a:gd name="adj" fmla="val 30363"/>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1" name="Google Shape;451;p79"/>
          <p:cNvSpPr txBox="1"/>
          <p:nvPr/>
        </p:nvSpPr>
        <p:spPr>
          <a:xfrm>
            <a:off x="479821" y="2597301"/>
            <a:ext cx="4970100" cy="52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3600" i="0" u="none" strike="noStrike" cap="none">
                <a:solidFill>
                  <a:srgbClr val="2A1B43"/>
                </a:solidFill>
                <a:latin typeface="Calibri"/>
                <a:ea typeface="Calibri"/>
                <a:cs typeface="Calibri"/>
                <a:sym typeface="Calibri"/>
              </a:rPr>
              <a:t>From This...</a:t>
            </a:r>
            <a:endParaRPr sz="3600" i="0" u="none" strike="noStrike" cap="none">
              <a:solidFill>
                <a:srgbClr val="2A1B43"/>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rgbClr val="2A1B43"/>
              </a:solidFill>
              <a:latin typeface="Barlow"/>
              <a:ea typeface="Barlow"/>
              <a:cs typeface="Barlow"/>
              <a:sym typeface="Barlow"/>
            </a:endParaRPr>
          </a:p>
          <a:p>
            <a:pPr marL="0" marR="0" lvl="0" indent="0" algn="l" rtl="0">
              <a:lnSpc>
                <a:spcPct val="115000"/>
              </a:lnSpc>
              <a:spcBef>
                <a:spcPts val="0"/>
              </a:spcBef>
              <a:spcAft>
                <a:spcPts val="0"/>
              </a:spcAft>
              <a:buClr>
                <a:srgbClr val="000000"/>
              </a:buClr>
              <a:buSzPts val="1500"/>
              <a:buFont typeface="Arial"/>
              <a:buNone/>
            </a:pPr>
            <a:endParaRPr sz="2000" b="0" i="0" u="none" strike="noStrike" cap="none">
              <a:solidFill>
                <a:srgbClr val="2A1B43"/>
              </a:solidFill>
              <a:latin typeface="Barlow"/>
              <a:ea typeface="Barlow"/>
              <a:cs typeface="Barlow"/>
              <a:sym typeface="Barlow"/>
            </a:endParaRPr>
          </a:p>
        </p:txBody>
      </p:sp>
      <p:sp>
        <p:nvSpPr>
          <p:cNvPr id="452" name="Google Shape;452;p79"/>
          <p:cNvSpPr txBox="1"/>
          <p:nvPr/>
        </p:nvSpPr>
        <p:spPr>
          <a:xfrm>
            <a:off x="6477981" y="2597301"/>
            <a:ext cx="5378700" cy="5208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3600" i="0" u="none" strike="noStrike" cap="none">
                <a:solidFill>
                  <a:schemeClr val="accent5"/>
                </a:solidFill>
                <a:latin typeface="Calibri"/>
                <a:ea typeface="Calibri"/>
                <a:cs typeface="Calibri"/>
                <a:sym typeface="Calibri"/>
              </a:rPr>
              <a:t>...To This</a:t>
            </a:r>
            <a:endParaRPr sz="3600" i="0" u="none" strike="noStrike" cap="none">
              <a:solidFill>
                <a:schemeClr val="accent5"/>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chemeClr val="accent5"/>
              </a:solidFill>
              <a:latin typeface="Barlow"/>
              <a:ea typeface="Barlow"/>
              <a:cs typeface="Barlow"/>
              <a:sym typeface="Barlow"/>
            </a:endParaRPr>
          </a:p>
        </p:txBody>
      </p:sp>
      <p:sp>
        <p:nvSpPr>
          <p:cNvPr id="453" name="Google Shape;453;p79"/>
          <p:cNvSpPr txBox="1"/>
          <p:nvPr/>
        </p:nvSpPr>
        <p:spPr>
          <a:xfrm>
            <a:off x="479821" y="3579216"/>
            <a:ext cx="4893300" cy="1862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Paper-based, out-of-date</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Complex</a:t>
            </a:r>
            <a:r>
              <a:rPr lang="en-US" sz="1500">
                <a:solidFill>
                  <a:srgbClr val="2A1B43"/>
                </a:solidFill>
                <a:latin typeface="Calibri"/>
                <a:ea typeface="Calibri"/>
                <a:cs typeface="Calibri"/>
                <a:sym typeface="Calibri"/>
              </a:rPr>
              <a:t> processes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Faculty data silos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i="0" u="none" strike="noStrike" cap="none">
                <a:solidFill>
                  <a:srgbClr val="2A1B43"/>
                </a:solidFill>
                <a:latin typeface="Calibri"/>
                <a:ea typeface="Calibri"/>
                <a:cs typeface="Calibri"/>
                <a:sym typeface="Calibri"/>
              </a:rPr>
              <a:t>Home-grown tools</a:t>
            </a:r>
            <a:endParaRPr sz="1400" i="0" u="none" strike="noStrike" cap="none">
              <a:solidFill>
                <a:srgbClr val="000000"/>
              </a:solidFill>
              <a:latin typeface="Calibri"/>
              <a:ea typeface="Calibri"/>
              <a:cs typeface="Calibri"/>
              <a:sym typeface="Calibri"/>
            </a:endParaRPr>
          </a:p>
          <a:p>
            <a:pPr marL="342900" marR="0" lvl="0" indent="-342900" algn="l" rtl="0">
              <a:lnSpc>
                <a:spcPct val="100000"/>
              </a:lnSpc>
              <a:spcBef>
                <a:spcPts val="600"/>
              </a:spcBef>
              <a:spcAft>
                <a:spcPts val="0"/>
              </a:spcAft>
              <a:buClr>
                <a:srgbClr val="000000"/>
              </a:buClr>
              <a:buSzPts val="1500"/>
              <a:buFont typeface="Calibri"/>
              <a:buAutoNum type="arabicPeriod"/>
            </a:pPr>
            <a:r>
              <a:rPr lang="en-US" sz="1500">
                <a:solidFill>
                  <a:srgbClr val="2A1B43"/>
                </a:solidFill>
                <a:latin typeface="Calibri"/>
                <a:ea typeface="Calibri"/>
                <a:cs typeface="Calibri"/>
                <a:sym typeface="Calibri"/>
              </a:rPr>
              <a:t>Lack of security and integrity</a:t>
            </a:r>
            <a:endParaRPr sz="1400" i="0" u="none" strike="noStrike" cap="none">
              <a:solidFill>
                <a:srgbClr val="000000"/>
              </a:solidFill>
              <a:latin typeface="Calibri"/>
              <a:ea typeface="Calibri"/>
              <a:cs typeface="Calibri"/>
              <a:sym typeface="Calibri"/>
            </a:endParaRPr>
          </a:p>
        </p:txBody>
      </p:sp>
      <p:sp>
        <p:nvSpPr>
          <p:cNvPr id="454" name="Google Shape;454;p79"/>
          <p:cNvSpPr txBox="1"/>
          <p:nvPr/>
        </p:nvSpPr>
        <p:spPr>
          <a:xfrm>
            <a:off x="6560750" y="3577950"/>
            <a:ext cx="5566500" cy="216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a:solidFill>
                  <a:schemeClr val="accent5"/>
                </a:solidFill>
                <a:latin typeface="Calibri"/>
                <a:ea typeface="Calibri"/>
                <a:cs typeface="Calibri"/>
                <a:sym typeface="Calibri"/>
              </a:rPr>
              <a:t>Eliminate manual tasks</a:t>
            </a:r>
            <a:endParaRPr sz="1500">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a:solidFill>
                  <a:schemeClr val="accent5"/>
                </a:solidFill>
                <a:latin typeface="Calibri"/>
                <a:ea typeface="Calibri"/>
                <a:cs typeface="Calibri"/>
                <a:sym typeface="Calibri"/>
              </a:rPr>
              <a:t>Provide consistency and convenience</a:t>
            </a:r>
            <a:endParaRPr sz="1500">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a:solidFill>
                  <a:schemeClr val="accent5"/>
                </a:solidFill>
                <a:latin typeface="Calibri"/>
                <a:ea typeface="Calibri"/>
                <a:cs typeface="Calibri"/>
                <a:sym typeface="Calibri"/>
              </a:rPr>
              <a:t>Easily track progress and provide guidance</a:t>
            </a:r>
            <a:endParaRPr sz="15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a:solidFill>
                  <a:schemeClr val="accent5"/>
                </a:solidFill>
                <a:latin typeface="Calibri"/>
                <a:ea typeface="Calibri"/>
                <a:cs typeface="Calibri"/>
                <a:sym typeface="Calibri"/>
              </a:rPr>
              <a:t>Completion of critical campus processes—from one location</a:t>
            </a:r>
            <a:endParaRPr sz="1500" i="0" u="none" strike="noStrike" cap="none">
              <a:solidFill>
                <a:schemeClr val="accent5"/>
              </a:solidFill>
              <a:latin typeface="Calibri"/>
              <a:ea typeface="Calibri"/>
              <a:cs typeface="Calibri"/>
              <a:sym typeface="Calibri"/>
            </a:endParaRPr>
          </a:p>
          <a:p>
            <a:pPr marL="342900" marR="0" lvl="0" indent="-342900" algn="l" rtl="0">
              <a:lnSpc>
                <a:spcPct val="100000"/>
              </a:lnSpc>
              <a:spcBef>
                <a:spcPts val="600"/>
              </a:spcBef>
              <a:spcAft>
                <a:spcPts val="0"/>
              </a:spcAft>
              <a:buClr>
                <a:schemeClr val="accent5"/>
              </a:buClr>
              <a:buSzPts val="1500"/>
              <a:buFont typeface="Calibri"/>
              <a:buAutoNum type="arabicPeriod"/>
            </a:pPr>
            <a:r>
              <a:rPr lang="en-US" sz="1500" i="0" u="none" strike="noStrike" cap="none">
                <a:solidFill>
                  <a:schemeClr val="accent5"/>
                </a:solidFill>
                <a:latin typeface="Calibri"/>
                <a:ea typeface="Calibri"/>
                <a:cs typeface="Calibri"/>
                <a:sym typeface="Calibri"/>
              </a:rPr>
              <a:t>Intuitive, easy-to-use solutions that support processes</a:t>
            </a:r>
            <a:endParaRPr sz="1500" i="0" u="none" strike="noStrike" cap="none">
              <a:solidFill>
                <a:schemeClr val="accent5"/>
              </a:solidFill>
              <a:latin typeface="Calibri"/>
              <a:ea typeface="Calibri"/>
              <a:cs typeface="Calibri"/>
              <a:sym typeface="Calibri"/>
            </a:endParaRPr>
          </a:p>
        </p:txBody>
      </p:sp>
      <p:sp>
        <p:nvSpPr>
          <p:cNvPr id="455" name="Google Shape;455;p79"/>
          <p:cNvSpPr txBox="1"/>
          <p:nvPr/>
        </p:nvSpPr>
        <p:spPr>
          <a:xfrm>
            <a:off x="594360" y="568497"/>
            <a:ext cx="10543800" cy="460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n-US" sz="4400" i="0" u="none" strike="noStrike" cap="none">
                <a:solidFill>
                  <a:schemeClr val="lt1"/>
                </a:solidFill>
                <a:latin typeface="Calibri"/>
                <a:ea typeface="Calibri"/>
                <a:cs typeface="Calibri"/>
                <a:sym typeface="Calibri"/>
              </a:rPr>
              <a:t>How do we see the bigger picture?</a:t>
            </a:r>
            <a:endParaRPr sz="1800" i="0" u="none" strike="noStrike" cap="none">
              <a:solidFill>
                <a:schemeClr val="lt1"/>
              </a:solidFill>
              <a:latin typeface="Calibri"/>
              <a:ea typeface="Calibri"/>
              <a:cs typeface="Calibri"/>
              <a:sym typeface="Calibri"/>
            </a:endParaRPr>
          </a:p>
        </p:txBody>
      </p:sp>
      <p:sp>
        <p:nvSpPr>
          <p:cNvPr id="456" name="Google Shape;456;p79"/>
          <p:cNvSpPr txBox="1"/>
          <p:nvPr/>
        </p:nvSpPr>
        <p:spPr>
          <a:xfrm>
            <a:off x="513396" y="1127758"/>
            <a:ext cx="10712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DB6A"/>
              </a:buClr>
              <a:buSzPts val="2000"/>
              <a:buFont typeface="Arial"/>
              <a:buNone/>
            </a:pPr>
            <a:r>
              <a:rPr lang="en-US" sz="2000" i="0" u="none" strike="noStrike" cap="none">
                <a:solidFill>
                  <a:srgbClr val="8885C4"/>
                </a:solidFill>
                <a:latin typeface="Calibri"/>
                <a:ea typeface="Calibri"/>
                <a:cs typeface="Calibri"/>
                <a:sym typeface="Calibri"/>
              </a:rPr>
              <a:t>How do we move…</a:t>
            </a:r>
            <a:endParaRPr sz="1400" i="0" u="none" strike="noStrike" cap="none">
              <a:solidFill>
                <a:srgbClr val="8885C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0"/>
          <p:cNvSpPr txBox="1">
            <a:spLocks noGrp="1"/>
          </p:cNvSpPr>
          <p:nvPr>
            <p:ph type="title"/>
          </p:nvPr>
        </p:nvSpPr>
        <p:spPr>
          <a:xfrm>
            <a:off x="378800" y="410633"/>
            <a:ext cx="3306300" cy="56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latin typeface="Barlow"/>
                <a:ea typeface="Barlow"/>
                <a:cs typeface="Barlow"/>
                <a:sym typeface="Barlow"/>
              </a:rPr>
              <a:t>Faculty Accomplishments Reviews, Promotion and Tenure by Watermark</a:t>
            </a:r>
            <a:endParaRPr b="0" dirty="0">
              <a:latin typeface="Barlow"/>
              <a:ea typeface="Barlow"/>
              <a:cs typeface="Barlow"/>
              <a:sym typeface="Barlow"/>
            </a:endParaRPr>
          </a:p>
        </p:txBody>
      </p:sp>
      <p:sp>
        <p:nvSpPr>
          <p:cNvPr id="463" name="Google Shape;463;p80"/>
          <p:cNvSpPr txBox="1">
            <a:spLocks noGrp="1"/>
          </p:cNvSpPr>
          <p:nvPr>
            <p:ph type="body" idx="1"/>
          </p:nvPr>
        </p:nvSpPr>
        <p:spPr>
          <a:xfrm>
            <a:off x="4508125" y="410624"/>
            <a:ext cx="7268400" cy="62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2D214F"/>
                </a:solidFill>
                <a:latin typeface="Barlow"/>
                <a:ea typeface="Barlow"/>
                <a:cs typeface="Barlow"/>
                <a:sym typeface="Barlow"/>
              </a:rPr>
              <a:t>Reviews, Promotion and Tenure (RPT) is used with Faculty Accomplishments to fully digitize your processes for annual review and promotion &amp; tenure and get rid of the binders filling your provost’s office. You can easily configure workflows with flexible steps and set up deadlines and notifications to ensure that faculty reviews are always secure, on time, and error-free. </a:t>
            </a:r>
            <a:endParaRPr sz="2000" dirty="0">
              <a:solidFill>
                <a:srgbClr val="2D214F"/>
              </a:solidFill>
              <a:latin typeface="Barlow"/>
              <a:ea typeface="Barlow"/>
              <a:cs typeface="Barlow"/>
              <a:sym typeface="Barlow"/>
            </a:endParaRPr>
          </a:p>
          <a:p>
            <a:pPr marL="0" lvl="0" indent="0" algn="l" rtl="0">
              <a:spcBef>
                <a:spcPts val="0"/>
              </a:spcBef>
              <a:spcAft>
                <a:spcPts val="0"/>
              </a:spcAft>
              <a:buNone/>
            </a:pPr>
            <a:endParaRPr sz="2000" dirty="0">
              <a:solidFill>
                <a:srgbClr val="2D214F"/>
              </a:solidFill>
              <a:latin typeface="Barlow"/>
              <a:ea typeface="Barlow"/>
              <a:cs typeface="Barlow"/>
              <a:sym typeface="Barlow"/>
            </a:endParaRPr>
          </a:p>
          <a:p>
            <a:pPr marL="0" lvl="0" indent="0" algn="l" rtl="0">
              <a:spcBef>
                <a:spcPts val="0"/>
              </a:spcBef>
              <a:spcAft>
                <a:spcPts val="0"/>
              </a:spcAft>
              <a:buNone/>
            </a:pPr>
            <a:r>
              <a:rPr lang="en-US" sz="2000" dirty="0">
                <a:solidFill>
                  <a:srgbClr val="2D214F"/>
                </a:solidFill>
                <a:latin typeface="Barlow"/>
                <a:ea typeface="Barlow"/>
                <a:cs typeface="Barlow"/>
                <a:sym typeface="Barlow"/>
              </a:rPr>
              <a:t>RPT empowers you to track progress and provide guidance to your stakeholders to ensure completion of critical campus processes from one central location.</a:t>
            </a:r>
            <a:endParaRPr sz="2300" dirty="0">
              <a:solidFill>
                <a:schemeClr val="dk1"/>
              </a:solidFill>
              <a:latin typeface="Calibri"/>
              <a:ea typeface="Calibri"/>
              <a:cs typeface="Calibri"/>
              <a:sym typeface="Calibri"/>
            </a:endParaRPr>
          </a:p>
          <a:p>
            <a:pPr marL="0" lvl="0" indent="0" algn="l" rtl="0">
              <a:spcBef>
                <a:spcPts val="0"/>
              </a:spcBef>
              <a:spcAft>
                <a:spcPts val="0"/>
              </a:spcAft>
              <a:buNone/>
            </a:pPr>
            <a:endParaRPr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7"/>
        <p:cNvGrpSpPr/>
        <p:nvPr/>
      </p:nvGrpSpPr>
      <p:grpSpPr>
        <a:xfrm>
          <a:off x="0" y="0"/>
          <a:ext cx="0" cy="0"/>
          <a:chOff x="0" y="0"/>
          <a:chExt cx="0" cy="0"/>
        </a:xfrm>
      </p:grpSpPr>
      <p:sp>
        <p:nvSpPr>
          <p:cNvPr id="468" name="Google Shape;468;p81"/>
          <p:cNvSpPr txBox="1"/>
          <p:nvPr/>
        </p:nvSpPr>
        <p:spPr>
          <a:xfrm>
            <a:off x="9000" y="2785650"/>
            <a:ext cx="12174000" cy="1286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469" name="Google Shape;469;p81"/>
          <p:cNvSpPr txBox="1">
            <a:spLocks noGrp="1"/>
          </p:cNvSpPr>
          <p:nvPr>
            <p:ph type="body" idx="4294967295"/>
          </p:nvPr>
        </p:nvSpPr>
        <p:spPr>
          <a:xfrm>
            <a:off x="1518221" y="4087130"/>
            <a:ext cx="9326100" cy="92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6867A3"/>
              </a:buClr>
              <a:buSzPts val="6700"/>
              <a:buNone/>
            </a:pPr>
            <a:r>
              <a:rPr lang="en-US" sz="6700">
                <a:solidFill>
                  <a:srgbClr val="CAC0E2"/>
                </a:solidFill>
              </a:rPr>
              <a:t>Campus Goals and Expectations	</a:t>
            </a:r>
            <a:endParaRPr>
              <a:solidFill>
                <a:srgbClr val="CAC0E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2"/>
          <p:cNvSpPr txBox="1">
            <a:spLocks noGrp="1"/>
          </p:cNvSpPr>
          <p:nvPr>
            <p:ph type="title"/>
          </p:nvPr>
        </p:nvSpPr>
        <p:spPr>
          <a:xfrm>
            <a:off x="485489" y="309161"/>
            <a:ext cx="106653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libri"/>
                <a:ea typeface="Calibri"/>
                <a:cs typeface="Calibri"/>
                <a:sym typeface="Calibri"/>
              </a:rPr>
              <a:t>Future Faculty Accomplishments Reviews, Promotion and Tenure Campus Vision </a:t>
            </a:r>
            <a:endParaRPr sz="3100" b="1" dirty="0">
              <a:latin typeface="Calibri"/>
              <a:ea typeface="Calibri"/>
              <a:cs typeface="Calibri"/>
              <a:sym typeface="Calibri"/>
            </a:endParaRPr>
          </a:p>
        </p:txBody>
      </p:sp>
      <p:graphicFrame>
        <p:nvGraphicFramePr>
          <p:cNvPr id="476" name="Google Shape;476;p82"/>
          <p:cNvGraphicFramePr/>
          <p:nvPr>
            <p:extLst>
              <p:ext uri="{D42A27DB-BD31-4B8C-83A1-F6EECF244321}">
                <p14:modId xmlns:p14="http://schemas.microsoft.com/office/powerpoint/2010/main" val="1203216809"/>
              </p:ext>
            </p:extLst>
          </p:nvPr>
        </p:nvGraphicFramePr>
        <p:xfrm>
          <a:off x="485500" y="979250"/>
          <a:ext cx="10776975" cy="1656900"/>
        </p:xfrm>
        <a:graphic>
          <a:graphicData uri="http://schemas.openxmlformats.org/drawingml/2006/table">
            <a:tbl>
              <a:tblPr>
                <a:noFill/>
                <a:tableStyleId>{CCB326BF-2339-4177-823D-93BA274A1F77}</a:tableStyleId>
              </a:tblPr>
              <a:tblGrid>
                <a:gridCol w="3592325">
                  <a:extLst>
                    <a:ext uri="{9D8B030D-6E8A-4147-A177-3AD203B41FA5}">
                      <a16:colId xmlns:a16="http://schemas.microsoft.com/office/drawing/2014/main" val="20000"/>
                    </a:ext>
                  </a:extLst>
                </a:gridCol>
                <a:gridCol w="3592325">
                  <a:extLst>
                    <a:ext uri="{9D8B030D-6E8A-4147-A177-3AD203B41FA5}">
                      <a16:colId xmlns:a16="http://schemas.microsoft.com/office/drawing/2014/main" val="20001"/>
                    </a:ext>
                  </a:extLst>
                </a:gridCol>
                <a:gridCol w="3592325">
                  <a:extLst>
                    <a:ext uri="{9D8B030D-6E8A-4147-A177-3AD203B41FA5}">
                      <a16:colId xmlns:a16="http://schemas.microsoft.com/office/drawing/2014/main" val="20002"/>
                    </a:ext>
                  </a:extLst>
                </a:gridCol>
              </a:tblGrid>
              <a:tr h="45170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a:solidFill>
                            <a:srgbClr val="FFFFFF"/>
                          </a:solidFill>
                          <a:latin typeface="Calibri"/>
                          <a:ea typeface="Calibri"/>
                          <a:cs typeface="Calibri"/>
                          <a:sym typeface="Calibri"/>
                        </a:rPr>
                        <a:t>Faculty Involved in Workflow Launch</a:t>
                      </a:r>
                      <a:endParaRPr sz="1500" b="1" u="none" strike="noStrike" cap="none">
                        <a:solidFill>
                          <a:srgbClr val="FFFFFF"/>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a:solidFill>
                            <a:srgbClr val="FFFFFF"/>
                          </a:solidFill>
                          <a:latin typeface="Calibri"/>
                          <a:ea typeface="Calibri"/>
                          <a:cs typeface="Calibri"/>
                          <a:sym typeface="Calibri"/>
                        </a:rPr>
                        <a:t>Status</a:t>
                      </a:r>
                      <a:endParaRPr sz="15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a:solidFill>
                            <a:srgbClr val="FFFFFF"/>
                          </a:solidFill>
                          <a:latin typeface="Calibri"/>
                          <a:ea typeface="Calibri"/>
                          <a:cs typeface="Calibri"/>
                          <a:sym typeface="Calibri"/>
                        </a:rPr>
                        <a:t>Projected Timeline</a:t>
                      </a:r>
                      <a:endParaRPr sz="15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602600">
                <a:tc>
                  <a:txBody>
                    <a:bodyPr/>
                    <a:lstStyle/>
                    <a:p>
                      <a:pPr marL="0" lvl="0" indent="0" algn="l" rtl="0">
                        <a:spcBef>
                          <a:spcPts val="0"/>
                        </a:spcBef>
                        <a:spcAft>
                          <a:spcPts val="0"/>
                        </a:spcAft>
                        <a:buNone/>
                      </a:pPr>
                      <a:r>
                        <a:rPr lang="en-US" sz="1500" dirty="0">
                          <a:solidFill>
                            <a:schemeClr val="accent6"/>
                          </a:solidFill>
                          <a:latin typeface="Calibri"/>
                          <a:ea typeface="Calibri"/>
                          <a:cs typeface="Calibri"/>
                          <a:sym typeface="Calibri"/>
                        </a:rPr>
                        <a:t>Spring 2023 – Business department pilot</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US" sz="1500" dirty="0">
                          <a:solidFill>
                            <a:schemeClr val="accent6"/>
                          </a:solidFill>
                          <a:latin typeface="Calibri"/>
                          <a:ea typeface="Calibri"/>
                          <a:cs typeface="Calibri"/>
                          <a:sym typeface="Calibri"/>
                        </a:rPr>
                        <a:t>Will launch February 6th, 2023</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602600">
                <a:tc>
                  <a:txBody>
                    <a:bodyPr/>
                    <a:lstStyle/>
                    <a:p>
                      <a:pPr marL="0" lvl="0" indent="0" algn="l" rtl="0">
                        <a:spcBef>
                          <a:spcPts val="0"/>
                        </a:spcBef>
                        <a:spcAft>
                          <a:spcPts val="0"/>
                        </a:spcAft>
                        <a:buNone/>
                      </a:pPr>
                      <a:r>
                        <a:rPr lang="en-US" sz="1500" dirty="0">
                          <a:solidFill>
                            <a:schemeClr val="accent6"/>
                          </a:solidFill>
                          <a:latin typeface="Calibri"/>
                          <a:ea typeface="Calibri"/>
                          <a:cs typeface="Calibri"/>
                          <a:sym typeface="Calibri"/>
                        </a:rPr>
                        <a:t>Fall 2023 – All departments</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ctr" rtl="0">
                        <a:spcBef>
                          <a:spcPts val="0"/>
                        </a:spcBef>
                        <a:spcAft>
                          <a:spcPts val="0"/>
                        </a:spcAft>
                        <a:buNone/>
                      </a:pPr>
                      <a:r>
                        <a:rPr lang="en-US" sz="1500" dirty="0">
                          <a:solidFill>
                            <a:schemeClr val="accent6"/>
                          </a:solidFill>
                          <a:latin typeface="Calibri"/>
                          <a:ea typeface="Calibri"/>
                          <a:cs typeface="Calibri"/>
                          <a:sym typeface="Calibri"/>
                        </a:rPr>
                        <a:t>Will launch September 20, 2023</a:t>
                      </a:r>
                      <a:endParaRPr sz="15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chemeClr val="accent6"/>
                        </a:solidFill>
                        <a:latin typeface="Calibri"/>
                        <a:ea typeface="Calibri"/>
                        <a:cs typeface="Calibri"/>
                        <a:sym typeface="Calibri"/>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77" name="Google Shape;477;p82"/>
          <p:cNvPicPr preferRelativeResize="0"/>
          <p:nvPr/>
        </p:nvPicPr>
        <p:blipFill>
          <a:blip r:embed="rId3">
            <a:alphaModFix/>
          </a:blip>
          <a:stretch>
            <a:fillRect/>
          </a:stretch>
        </p:blipFill>
        <p:spPr>
          <a:xfrm rot="-1383269">
            <a:off x="3424443" y="3672676"/>
            <a:ext cx="4787415" cy="2406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3"/>
          <p:cNvSpPr txBox="1">
            <a:spLocks noGrp="1"/>
          </p:cNvSpPr>
          <p:nvPr>
            <p:ph type="title"/>
          </p:nvPr>
        </p:nvSpPr>
        <p:spPr>
          <a:xfrm>
            <a:off x="485489" y="419386"/>
            <a:ext cx="10665027" cy="4605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6E41A9"/>
              </a:buClr>
              <a:buSzPts val="3200"/>
              <a:buFont typeface="Arial"/>
              <a:buNone/>
            </a:pPr>
            <a:r>
              <a:rPr lang="en-US">
                <a:latin typeface="Calibri"/>
                <a:ea typeface="Calibri"/>
                <a:cs typeface="Calibri"/>
                <a:sym typeface="Calibri"/>
              </a:rPr>
              <a:t>Campus Expectations of Faculty</a:t>
            </a:r>
            <a:endParaRPr sz="3200" i="0" u="none" strike="noStrike" cap="none">
              <a:solidFill>
                <a:srgbClr val="6E41A9"/>
              </a:solidFill>
              <a:latin typeface="Calibri"/>
              <a:ea typeface="Calibri"/>
              <a:cs typeface="Calibri"/>
              <a:sym typeface="Calibri"/>
            </a:endParaRPr>
          </a:p>
        </p:txBody>
      </p:sp>
      <p:sp>
        <p:nvSpPr>
          <p:cNvPr id="483" name="Google Shape;483;p83"/>
          <p:cNvSpPr txBox="1"/>
          <p:nvPr/>
        </p:nvSpPr>
        <p:spPr>
          <a:xfrm>
            <a:off x="687150" y="1199150"/>
            <a:ext cx="10751700" cy="49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latin typeface="Calibri"/>
                <a:ea typeface="Calibri"/>
                <a:cs typeface="Calibri"/>
                <a:sym typeface="Calibri"/>
              </a:rPr>
              <a:t>INSERT YOUR CAMPUS EXPECTATIONS HERE</a:t>
            </a:r>
            <a:endParaRPr sz="3600" b="1" dirty="0">
              <a:latin typeface="Calibri"/>
              <a:ea typeface="Calibri"/>
              <a:cs typeface="Calibri"/>
              <a:sym typeface="Calibri"/>
            </a:endParaRPr>
          </a:p>
          <a:p>
            <a:pPr marL="0" lvl="0" indent="0" algn="l" rtl="0">
              <a:spcBef>
                <a:spcPts val="0"/>
              </a:spcBef>
              <a:spcAft>
                <a:spcPts val="0"/>
              </a:spcAft>
              <a:buNone/>
            </a:pPr>
            <a:endParaRPr sz="3600" b="1" dirty="0">
              <a:latin typeface="Calibri"/>
              <a:ea typeface="Calibri"/>
              <a:cs typeface="Calibri"/>
              <a:sym typeface="Calibri"/>
            </a:endParaRPr>
          </a:p>
          <a:p>
            <a:pPr marL="0" lvl="0" indent="0" algn="l" rtl="0">
              <a:spcBef>
                <a:spcPts val="0"/>
              </a:spcBef>
              <a:spcAft>
                <a:spcPts val="0"/>
              </a:spcAft>
              <a:buNone/>
            </a:pPr>
            <a:r>
              <a:rPr lang="en-US" sz="2000" b="1" dirty="0">
                <a:latin typeface="Calibri"/>
                <a:ea typeface="Calibri"/>
                <a:cs typeface="Calibri"/>
                <a:sym typeface="Calibri"/>
              </a:rPr>
              <a:t>Example:</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Faculty are expected to log into Faculty Accomplishments Reviews, Promotion and Tenure using the URL provided or via the email they received to submit their Annual Review prior to xx/xx/</a:t>
            </a:r>
            <a:r>
              <a:rPr lang="en-US" sz="2000" dirty="0" err="1">
                <a:latin typeface="Calibri"/>
                <a:ea typeface="Calibri"/>
                <a:cs typeface="Calibri"/>
                <a:sym typeface="Calibri"/>
              </a:rPr>
              <a:t>xxxx</a:t>
            </a:r>
            <a:r>
              <a:rPr lang="en-US" sz="2000" dirty="0">
                <a:latin typeface="Calibri"/>
                <a:ea typeface="Calibri"/>
                <a:cs typeface="Calibri"/>
                <a:sym typeface="Calibri"/>
              </a:rPr>
              <a:t>.</a:t>
            </a:r>
            <a:endParaRPr sz="2000" dirty="0">
              <a:latin typeface="Calibri"/>
              <a:ea typeface="Calibri"/>
              <a:cs typeface="Calibri"/>
              <a:sym typeface="Calibri"/>
            </a:endParaRPr>
          </a:p>
          <a:p>
            <a:pPr marL="457200" lvl="0" indent="0" algn="l" rtl="0">
              <a:spcBef>
                <a:spcPts val="0"/>
              </a:spcBef>
              <a:spcAft>
                <a:spcPts val="0"/>
              </a:spcAft>
              <a:buNone/>
            </a:pPr>
            <a:endParaRPr sz="2000" b="1" dirty="0">
              <a:latin typeface="Calibri"/>
              <a:ea typeface="Calibri"/>
              <a:cs typeface="Calibri"/>
              <a:sym typeface="Calibri"/>
            </a:endParaRPr>
          </a:p>
          <a:p>
            <a:pPr marL="0" lvl="0" indent="0" algn="l" rtl="0">
              <a:spcBef>
                <a:spcPts val="0"/>
              </a:spcBef>
              <a:spcAft>
                <a:spcPts val="0"/>
              </a:spcAft>
              <a:buNone/>
            </a:pPr>
            <a:endParaRPr sz="2000" b="1"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7"/>
        <p:cNvGrpSpPr/>
        <p:nvPr/>
      </p:nvGrpSpPr>
      <p:grpSpPr>
        <a:xfrm>
          <a:off x="0" y="0"/>
          <a:ext cx="0" cy="0"/>
          <a:chOff x="0" y="0"/>
          <a:chExt cx="0" cy="0"/>
        </a:xfrm>
      </p:grpSpPr>
      <p:sp>
        <p:nvSpPr>
          <p:cNvPr id="488" name="Google Shape;488;p84"/>
          <p:cNvSpPr txBox="1"/>
          <p:nvPr/>
        </p:nvSpPr>
        <p:spPr>
          <a:xfrm>
            <a:off x="9000" y="2785650"/>
            <a:ext cx="12174000" cy="1286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489" name="Google Shape;489;p84"/>
          <p:cNvSpPr txBox="1">
            <a:spLocks noGrp="1"/>
          </p:cNvSpPr>
          <p:nvPr>
            <p:ph type="body" idx="4294967295"/>
          </p:nvPr>
        </p:nvSpPr>
        <p:spPr>
          <a:xfrm>
            <a:off x="1518221" y="4087130"/>
            <a:ext cx="9326100" cy="92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6867A3"/>
              </a:buClr>
              <a:buSzPts val="6700"/>
              <a:buNone/>
            </a:pPr>
            <a:r>
              <a:rPr lang="en-US" sz="6700">
                <a:solidFill>
                  <a:srgbClr val="CAC0E2"/>
                </a:solidFill>
              </a:rPr>
              <a:t>Essential Skills and Best Practices</a:t>
            </a:r>
            <a:endParaRPr>
              <a:solidFill>
                <a:srgbClr val="CAC0E2"/>
              </a:solidFill>
            </a:endParaRPr>
          </a:p>
        </p:txBody>
      </p:sp>
    </p:spTree>
  </p:cSld>
  <p:clrMapOvr>
    <a:masterClrMapping/>
  </p:clrMapOvr>
</p:sld>
</file>

<file path=ppt/theme/theme1.xml><?xml version="1.0" encoding="utf-8"?>
<a:theme xmlns:a="http://schemas.openxmlformats.org/drawingml/2006/main" name="Title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cific Content">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genda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genda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atermark">
  <a:themeElements>
    <a:clrScheme name="Watermark">
      <a:dk1>
        <a:srgbClr val="000000"/>
      </a:dk1>
      <a:lt1>
        <a:srgbClr val="FFFFFF"/>
      </a:lt1>
      <a:dk2>
        <a:srgbClr val="2A1B43"/>
      </a:dk2>
      <a:lt2>
        <a:srgbClr val="EEEEEE"/>
      </a:lt2>
      <a:accent1>
        <a:srgbClr val="592A98"/>
      </a:accent1>
      <a:accent2>
        <a:srgbClr val="555191"/>
      </a:accent2>
      <a:accent3>
        <a:srgbClr val="8885C3"/>
      </a:accent3>
      <a:accent4>
        <a:srgbClr val="C1B3DD"/>
      </a:accent4>
      <a:accent5>
        <a:srgbClr val="FF8E6C"/>
      </a:accent5>
      <a:accent6>
        <a:srgbClr val="4FC9D2"/>
      </a:accent6>
      <a:hlink>
        <a:srgbClr val="C9D716"/>
      </a:hlink>
      <a:folHlink>
        <a:srgbClr val="FFC6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tandard Slide Typ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115</Paragraphs>
  <Slides>18</Slides>
  <Notes>18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18</vt:i4>
      </vt:variant>
    </vt:vector>
  </HeadingPairs>
  <TitlesOfParts>
    <vt:vector size="33" baseType="lpstr">
      <vt:lpstr>Merriweather Sans</vt:lpstr>
      <vt:lpstr>Barlow</vt:lpstr>
      <vt:lpstr>Calibri</vt:lpstr>
      <vt:lpstr>Barlow Light</vt:lpstr>
      <vt:lpstr>Courier New</vt:lpstr>
      <vt:lpstr>Arial</vt:lpstr>
      <vt:lpstr>Noto Sans Symbols</vt:lpstr>
      <vt:lpstr>Title Slides</vt:lpstr>
      <vt:lpstr>Standard Slide Types</vt:lpstr>
      <vt:lpstr>Specific Content</vt:lpstr>
      <vt:lpstr>1_Agenda Slides</vt:lpstr>
      <vt:lpstr>1_Agenda Slides</vt:lpstr>
      <vt:lpstr>2_Standard Slide Types</vt:lpstr>
      <vt:lpstr>Watermark</vt:lpstr>
      <vt:lpstr>Standard Slide Types</vt:lpstr>
      <vt:lpstr>HOW TO USE THIS DECK:</vt:lpstr>
      <vt:lpstr>Faculty Accomplishments Reviews, Promotion and Tenure  Faculty &amp; Staff Essential Skills Training</vt:lpstr>
      <vt:lpstr>Agenda</vt:lpstr>
      <vt:lpstr>PowerPoint Presentation</vt:lpstr>
      <vt:lpstr>Faculty Accomplishments Reviews, Promotion and Tenure by Watermark</vt:lpstr>
      <vt:lpstr>PowerPoint Presentation</vt:lpstr>
      <vt:lpstr>Future Faculty Accomplishments Reviews, Promotion and Tenure Campus Vision </vt:lpstr>
      <vt:lpstr>Campus Expectations of Faculty</vt:lpstr>
      <vt:lpstr>PowerPoint Presentation</vt:lpstr>
      <vt:lpstr>Accessing Reviews, Promotion and Tenure</vt:lpstr>
      <vt:lpstr>Logging into Faculty Success is easy!</vt:lpstr>
      <vt:lpstr>Tips and Reminders for Logging In</vt:lpstr>
      <vt:lpstr>Reviews, Promotion and Tenure Forms</vt:lpstr>
      <vt:lpstr>Submitting a Step</vt:lpstr>
      <vt:lpstr>Recalling a Step</vt:lpstr>
      <vt:lpstr>Accessing History</vt:lpstr>
      <vt:lpstr>Help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cp:lastModifiedBy>Elisa Ramos</cp:lastModifiedBy>
  <cp:revision>1</cp:revision>
  <dcterms:modified xsi:type="dcterms:W3CDTF">2022-06-14T21:15:37Z</dcterms:modified>
</cp:coreProperties>
</file>