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4"/>
  </p:sldMasterIdLst>
  <p:notesMasterIdLst>
    <p:notesMasterId r:id="rId5"/>
  </p:notesMasterIdLst>
  <p:sldIdLst>
    <p:sldId id="256" r:id="rId6"/>
    <p:sldId id="257" r:id="rId7"/>
    <p:sldId id="258" r:id="rId8"/>
    <p:sldId id="259" r:id="rId9"/>
    <p:sldId id="260" r:id="rId10"/>
  </p:sldIdLst>
  <p:sldSz cy="6858000" cx="12192000"/>
  <p:notesSz cx="6858000" cy="9144000"/>
  <p:embeddedFontLst>
    <p:embeddedFont>
      <p:font typeface="Barlow Medium"/>
      <p:regular r:id="rId11"/>
      <p:bold r:id="rId12"/>
      <p:italic r:id="rId13"/>
      <p:boldItalic r:id="rId14"/>
    </p:embeddedFont>
    <p:embeddedFont>
      <p:font typeface="Barlow SemiBold"/>
      <p:regular r:id="rId15"/>
      <p:bold r:id="rId16"/>
      <p:italic r:id="rId17"/>
      <p:boldItalic r:id="rId18"/>
    </p:embeddedFont>
    <p:embeddedFont>
      <p:font typeface="Barlow"/>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40">
          <p15:clr>
            <a:srgbClr val="A4A3A4"/>
          </p15:clr>
        </p15:guide>
        <p15:guide id="2" pos="600">
          <p15:clr>
            <a:srgbClr val="A4A3A4"/>
          </p15:clr>
        </p15:guide>
        <p15:guide id="3" pos="6216">
          <p15:clr>
            <a:srgbClr val="A4A3A4"/>
          </p15:clr>
        </p15:guide>
        <p15:guide id="4" pos="46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40" orient="horz"/>
        <p:guide pos="600"/>
        <p:guide pos="6216"/>
        <p:guide pos="463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arlow-bold.fntdata"/><Relationship Id="rId22" Type="http://schemas.openxmlformats.org/officeDocument/2006/relationships/font" Target="fonts/Barlow-boldItalic.fntdata"/><Relationship Id="rId21" Type="http://schemas.openxmlformats.org/officeDocument/2006/relationships/font" Target="fonts/Barlow-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font" Target="fonts/BarlowMedium-regular.fntdata"/><Relationship Id="rId10" Type="http://schemas.openxmlformats.org/officeDocument/2006/relationships/slide" Target="slides/slide5.xml"/><Relationship Id="rId13" Type="http://schemas.openxmlformats.org/officeDocument/2006/relationships/font" Target="fonts/BarlowMedium-italic.fntdata"/><Relationship Id="rId12" Type="http://schemas.openxmlformats.org/officeDocument/2006/relationships/font" Target="fonts/BarlowMedium-bold.fntdata"/><Relationship Id="rId15" Type="http://schemas.openxmlformats.org/officeDocument/2006/relationships/font" Target="fonts/BarlowSemiBold-regular.fntdata"/><Relationship Id="rId14" Type="http://schemas.openxmlformats.org/officeDocument/2006/relationships/font" Target="fonts/BarlowMedium-boldItalic.fntdata"/><Relationship Id="rId17" Type="http://schemas.openxmlformats.org/officeDocument/2006/relationships/font" Target="fonts/BarlowSemiBold-italic.fntdata"/><Relationship Id="rId16" Type="http://schemas.openxmlformats.org/officeDocument/2006/relationships/font" Target="fonts/BarlowSemiBold-bold.fntdata"/><Relationship Id="rId19" Type="http://schemas.openxmlformats.org/officeDocument/2006/relationships/font" Target="fonts/Barlow-regular.fntdata"/><Relationship Id="rId18" Type="http://schemas.openxmlformats.org/officeDocument/2006/relationships/font" Target="fonts/Barlow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ec04e7414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ec04e7414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gec04e74142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97b421b610_0_824:notes"/>
          <p:cNvSpPr txBox="1"/>
          <p:nvPr>
            <p:ph idx="1" type="body"/>
          </p:nvPr>
        </p:nvSpPr>
        <p:spPr>
          <a:xfrm>
            <a:off x="2286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ebe77a20b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ebe77a20b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gebe77a20b7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ecf3c3c54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ecf3c3c54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gecf3c3c547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97b421b610_0_26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397b421b610_0_260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g397b421b610_0_260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Option 1">
  <p:cSld name="CUSTOM">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idx="1" type="subTitle"/>
          </p:nvPr>
        </p:nvSpPr>
        <p:spPr>
          <a:xfrm>
            <a:off x="780850" y="5661250"/>
            <a:ext cx="10633200" cy="597900"/>
          </a:xfrm>
          <a:prstGeom prst="rect">
            <a:avLst/>
          </a:prstGeom>
          <a:noFill/>
          <a:ln>
            <a:noFill/>
          </a:ln>
        </p:spPr>
        <p:txBody>
          <a:bodyPr anchorCtr="0" anchor="b" bIns="91425" lIns="91425" spcFirstLastPara="1" rIns="91425" wrap="square" tIns="91425">
            <a:noAutofit/>
          </a:bodyPr>
          <a:lstStyle>
            <a:lvl1pPr lvl="0" marR="0" rtl="0" algn="r">
              <a:lnSpc>
                <a:spcPct val="100000"/>
              </a:lnSpc>
              <a:spcBef>
                <a:spcPts val="0"/>
              </a:spcBef>
              <a:spcAft>
                <a:spcPts val="0"/>
              </a:spcAft>
              <a:buClr>
                <a:srgbClr val="000000"/>
              </a:buClr>
              <a:buSzPts val="1600"/>
              <a:buFont typeface="Arial"/>
              <a:buNone/>
              <a:defRPr b="1" i="0" sz="1600" u="none" cap="none" strike="noStrike">
                <a:solidFill>
                  <a:srgbClr val="FFFFFF"/>
                </a:solidFill>
                <a:latin typeface="Barlow"/>
                <a:ea typeface="Barlow"/>
                <a:cs typeface="Barlow"/>
                <a:sym typeface="Barlow"/>
              </a:defRPr>
            </a:lvl1pPr>
            <a:lvl2pPr lvl="1"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Barlow"/>
                <a:ea typeface="Barlow"/>
                <a:cs typeface="Barlow"/>
                <a:sym typeface="Barlow"/>
              </a:defRPr>
            </a:lvl2pPr>
            <a:lvl3pPr lvl="2"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Barlow"/>
                <a:ea typeface="Barlow"/>
                <a:cs typeface="Barlow"/>
                <a:sym typeface="Barlow"/>
              </a:defRPr>
            </a:lvl3pPr>
            <a:lvl4pPr lvl="3"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Barlow"/>
                <a:ea typeface="Barlow"/>
                <a:cs typeface="Barlow"/>
                <a:sym typeface="Barlow"/>
              </a:defRPr>
            </a:lvl4pPr>
            <a:lvl5pPr lvl="4"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Barlow"/>
                <a:ea typeface="Barlow"/>
                <a:cs typeface="Barlow"/>
                <a:sym typeface="Barlow"/>
              </a:defRPr>
            </a:lvl5pPr>
            <a:lvl6pPr lvl="5"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Barlow"/>
                <a:ea typeface="Barlow"/>
                <a:cs typeface="Barlow"/>
                <a:sym typeface="Barlow"/>
              </a:defRPr>
            </a:lvl6pPr>
            <a:lvl7pPr lvl="6"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Barlow"/>
                <a:ea typeface="Barlow"/>
                <a:cs typeface="Barlow"/>
                <a:sym typeface="Barlow"/>
              </a:defRPr>
            </a:lvl7pPr>
            <a:lvl8pPr lvl="7"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Barlow"/>
                <a:ea typeface="Barlow"/>
                <a:cs typeface="Barlow"/>
                <a:sym typeface="Barlow"/>
              </a:defRPr>
            </a:lvl8pPr>
            <a:lvl9pPr lvl="8"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Barlow"/>
                <a:ea typeface="Barlow"/>
                <a:cs typeface="Barlow"/>
                <a:sym typeface="Barlow"/>
              </a:defRPr>
            </a:lvl9pPr>
          </a:lstStyle>
          <a:p/>
        </p:txBody>
      </p:sp>
      <p:sp>
        <p:nvSpPr>
          <p:cNvPr id="12" name="Google Shape;12;p2"/>
          <p:cNvSpPr txBox="1"/>
          <p:nvPr>
            <p:ph type="title"/>
          </p:nvPr>
        </p:nvSpPr>
        <p:spPr>
          <a:xfrm>
            <a:off x="739800" y="1956750"/>
            <a:ext cx="7095900" cy="19596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6400"/>
              <a:buFont typeface="Arial"/>
              <a:buNone/>
              <a:defRPr b="0" i="0" sz="6400" u="none" cap="none" strike="noStrike">
                <a:solidFill>
                  <a:srgbClr val="FFFFFF"/>
                </a:solidFill>
                <a:latin typeface="Barlow"/>
                <a:ea typeface="Barlow"/>
                <a:cs typeface="Barlow"/>
                <a:sym typeface="Barlow"/>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2"/>
          <p:cNvSpPr txBox="1"/>
          <p:nvPr>
            <p:ph idx="2" type="subTitle"/>
          </p:nvPr>
        </p:nvSpPr>
        <p:spPr>
          <a:xfrm>
            <a:off x="780850" y="3854325"/>
            <a:ext cx="7054800" cy="5979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2400"/>
              <a:buFont typeface="Arial"/>
              <a:buNone/>
              <a:defRPr b="0" i="0" sz="2400" u="none" cap="none" strike="noStrike">
                <a:solidFill>
                  <a:schemeClr val="accent5"/>
                </a:solidFill>
                <a:latin typeface="Barlow Medium"/>
                <a:ea typeface="Barlow Medium"/>
                <a:cs typeface="Barlow Medium"/>
                <a:sym typeface="Barlow Medium"/>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Arial"/>
                <a:ea typeface="Arial"/>
                <a:cs typeface="Arial"/>
                <a:sym typeface="Arial"/>
              </a:defRPr>
            </a:lvl9pPr>
          </a:lstStyle>
          <a:p/>
        </p:txBody>
      </p:sp>
      <p:pic>
        <p:nvPicPr>
          <p:cNvPr id="14" name="Google Shape;14;p2"/>
          <p:cNvPicPr preferRelativeResize="0"/>
          <p:nvPr/>
        </p:nvPicPr>
        <p:blipFill rotWithShape="1">
          <a:blip r:embed="rId2">
            <a:alphaModFix/>
          </a:blip>
          <a:srcRect b="0" l="0" r="0" t="0"/>
          <a:stretch/>
        </p:blipFill>
        <p:spPr>
          <a:xfrm>
            <a:off x="855491" y="5719879"/>
            <a:ext cx="2919152" cy="48063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White">
  <p:cSld name="CUSTOM_12_2">
    <p:spTree>
      <p:nvGrpSpPr>
        <p:cNvPr id="75" name="Shape 75"/>
        <p:cNvGrpSpPr/>
        <p:nvPr/>
      </p:nvGrpSpPr>
      <p:grpSpPr>
        <a:xfrm>
          <a:off x="0" y="0"/>
          <a:ext cx="0" cy="0"/>
          <a:chOff x="0" y="0"/>
          <a:chExt cx="0" cy="0"/>
        </a:xfrm>
      </p:grpSpPr>
      <p:sp>
        <p:nvSpPr>
          <p:cNvPr id="76" name="Google Shape;76;p11"/>
          <p:cNvSpPr txBox="1"/>
          <p:nvPr>
            <p:ph idx="1" type="body"/>
          </p:nvPr>
        </p:nvSpPr>
        <p:spPr>
          <a:xfrm>
            <a:off x="838200" y="1494300"/>
            <a:ext cx="5056200" cy="43548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1pPr>
            <a:lvl2pPr indent="-330200" lvl="1" marL="9144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2pPr>
            <a:lvl3pPr indent="-330200" lvl="2" marL="13716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3pPr>
            <a:lvl4pPr indent="-330200" lvl="3" marL="18288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4pPr>
            <a:lvl5pPr indent="-330200" lvl="4" marL="22860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5pPr>
            <a:lvl6pPr indent="-330200" lvl="5" marL="27432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6pPr>
            <a:lvl7pPr indent="-330200" lvl="6" marL="32004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7pPr>
            <a:lvl8pPr indent="-330200" lvl="7" marL="36576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8pPr>
            <a:lvl9pPr indent="-330200" lvl="8" marL="4114800" marR="0" rtl="0" algn="l">
              <a:lnSpc>
                <a:spcPct val="100000"/>
              </a:lnSpc>
              <a:spcBef>
                <a:spcPts val="1000"/>
              </a:spcBef>
              <a:spcAft>
                <a:spcPts val="100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9pPr>
          </a:lstStyle>
          <a:p/>
        </p:txBody>
      </p:sp>
      <p:sp>
        <p:nvSpPr>
          <p:cNvPr id="77" name="Google Shape;77;p11"/>
          <p:cNvSpPr txBox="1"/>
          <p:nvPr>
            <p:ph idx="2" type="body"/>
          </p:nvPr>
        </p:nvSpPr>
        <p:spPr>
          <a:xfrm>
            <a:off x="6352850" y="1494300"/>
            <a:ext cx="5056200" cy="43548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1pPr>
            <a:lvl2pPr indent="-330200" lvl="1" marL="9144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2pPr>
            <a:lvl3pPr indent="-330200" lvl="2" marL="13716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3pPr>
            <a:lvl4pPr indent="-330200" lvl="3" marL="18288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4pPr>
            <a:lvl5pPr indent="-330200" lvl="4" marL="22860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5pPr>
            <a:lvl6pPr indent="-330200" lvl="5" marL="27432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6pPr>
            <a:lvl7pPr indent="-330200" lvl="6" marL="32004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7pPr>
            <a:lvl8pPr indent="-330200" lvl="7" marL="36576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8pPr>
            <a:lvl9pPr indent="-330200" lvl="8" marL="4114800" marR="0" rtl="0" algn="l">
              <a:lnSpc>
                <a:spcPct val="100000"/>
              </a:lnSpc>
              <a:spcBef>
                <a:spcPts val="1000"/>
              </a:spcBef>
              <a:spcAft>
                <a:spcPts val="100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9pPr>
          </a:lstStyle>
          <a:p/>
        </p:txBody>
      </p:sp>
      <p:pic>
        <p:nvPicPr>
          <p:cNvPr id="78" name="Google Shape;78;p11"/>
          <p:cNvPicPr preferRelativeResize="0"/>
          <p:nvPr/>
        </p:nvPicPr>
        <p:blipFill rotWithShape="1">
          <a:blip r:embed="rId2">
            <a:alphaModFix/>
          </a:blip>
          <a:srcRect b="140" l="0" r="0" t="140"/>
          <a:stretch/>
        </p:blipFill>
        <p:spPr>
          <a:xfrm>
            <a:off x="266523" y="6424323"/>
            <a:ext cx="1175451" cy="193550"/>
          </a:xfrm>
          <a:prstGeom prst="rect">
            <a:avLst/>
          </a:prstGeom>
          <a:noFill/>
          <a:ln>
            <a:noFill/>
          </a:ln>
        </p:spPr>
      </p:pic>
      <p:sp>
        <p:nvSpPr>
          <p:cNvPr id="79" name="Google Shape;79;p11"/>
          <p:cNvSpPr txBox="1"/>
          <p:nvPr>
            <p:ph type="title"/>
          </p:nvPr>
        </p:nvSpPr>
        <p:spPr>
          <a:xfrm>
            <a:off x="838200" y="707275"/>
            <a:ext cx="10570800" cy="4605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accent6"/>
              </a:buClr>
              <a:buSzPts val="2800"/>
              <a:buFont typeface="Barlow Medium"/>
              <a:buNone/>
              <a:defRPr b="0" i="0" sz="2800" u="none" cap="none" strike="noStrike">
                <a:solidFill>
                  <a:schemeClr val="accent6"/>
                </a:solidFill>
                <a:latin typeface="Barlow Medium"/>
                <a:ea typeface="Barlow Medium"/>
                <a:cs typeface="Barlow Medium"/>
                <a:sym typeface="Barlow Medium"/>
              </a:defRPr>
            </a:lvl1pPr>
            <a:lvl2pPr lvl="1"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9pPr>
          </a:lstStyle>
          <a:p/>
        </p:txBody>
      </p:sp>
      <p:sp>
        <p:nvSpPr>
          <p:cNvPr id="80" name="Google Shape;80;p11"/>
          <p:cNvSpPr txBox="1"/>
          <p:nvPr/>
        </p:nvSpPr>
        <p:spPr>
          <a:xfrm>
            <a:off x="10427501" y="6467075"/>
            <a:ext cx="1462200" cy="1617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chemeClr val="dk2"/>
                </a:solidFill>
                <a:latin typeface="Barlow"/>
                <a:ea typeface="Barlow"/>
                <a:cs typeface="Barlow"/>
                <a:sym typeface="Barlow"/>
              </a:rPr>
              <a:t>© Watermark 2021    </a:t>
            </a:r>
            <a:fld id="{00000000-1234-1234-1234-123412341234}" type="slidenum">
              <a:rPr b="0" i="0" lang="en-US" sz="1000" u="none" cap="none" strike="noStrike">
                <a:solidFill>
                  <a:schemeClr val="dk1"/>
                </a:solidFill>
                <a:latin typeface="Barlow"/>
                <a:ea typeface="Barlow"/>
                <a:cs typeface="Barlow"/>
                <a:sym typeface="Barlow"/>
              </a:rPr>
              <a:t>‹#›</a:t>
            </a:fld>
            <a:endParaRPr b="0" i="0" sz="1000" u="none" cap="none" strike="noStrike">
              <a:solidFill>
                <a:schemeClr val="dk1"/>
              </a:solidFill>
              <a:latin typeface="Barlow"/>
              <a:ea typeface="Barlow"/>
              <a:cs typeface="Barlow"/>
              <a:sym typeface="Barlow"/>
            </a:endParaRPr>
          </a:p>
          <a:p>
            <a:pPr indent="0" lvl="0" marL="0" marR="0" rtl="0" algn="r">
              <a:lnSpc>
                <a:spcPct val="100000"/>
              </a:lnSpc>
              <a:spcBef>
                <a:spcPts val="0"/>
              </a:spcBef>
              <a:spcAft>
                <a:spcPts val="0"/>
              </a:spcAft>
              <a:buClr>
                <a:srgbClr val="000000"/>
              </a:buClr>
              <a:buSzPts val="1000"/>
              <a:buFont typeface="Arial"/>
              <a:buNone/>
            </a:pPr>
            <a:r>
              <a:t/>
            </a:r>
            <a:endParaRPr b="0" i="0" sz="1000" u="none" cap="none" strike="noStrike">
              <a:solidFill>
                <a:schemeClr val="dk2"/>
              </a:solidFill>
              <a:latin typeface="Barlow"/>
              <a:ea typeface="Barlow"/>
              <a:cs typeface="Barlow"/>
              <a:sym typeface="Barlow"/>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Midnight">
  <p:cSld name="CUSTOM_12_1_1">
    <p:bg>
      <p:bgPr>
        <a:solidFill>
          <a:schemeClr val="dk1"/>
        </a:solidFill>
      </p:bgPr>
    </p:bg>
    <p:spTree>
      <p:nvGrpSpPr>
        <p:cNvPr id="81" name="Shape 81"/>
        <p:cNvGrpSpPr/>
        <p:nvPr/>
      </p:nvGrpSpPr>
      <p:grpSpPr>
        <a:xfrm>
          <a:off x="0" y="0"/>
          <a:ext cx="0" cy="0"/>
          <a:chOff x="0" y="0"/>
          <a:chExt cx="0" cy="0"/>
        </a:xfrm>
      </p:grpSpPr>
      <p:pic>
        <p:nvPicPr>
          <p:cNvPr id="82" name="Google Shape;82;p12"/>
          <p:cNvPicPr preferRelativeResize="0"/>
          <p:nvPr/>
        </p:nvPicPr>
        <p:blipFill rotWithShape="1">
          <a:blip r:embed="rId2">
            <a:alphaModFix/>
          </a:blip>
          <a:srcRect b="0" l="0" r="0" t="0"/>
          <a:stretch/>
        </p:blipFill>
        <p:spPr>
          <a:xfrm>
            <a:off x="266523" y="6424323"/>
            <a:ext cx="1175451" cy="193550"/>
          </a:xfrm>
          <a:prstGeom prst="rect">
            <a:avLst/>
          </a:prstGeom>
          <a:noFill/>
          <a:ln>
            <a:noFill/>
          </a:ln>
        </p:spPr>
      </p:pic>
      <p:sp>
        <p:nvSpPr>
          <p:cNvPr id="83" name="Google Shape;83;p12"/>
          <p:cNvSpPr txBox="1"/>
          <p:nvPr>
            <p:ph idx="1" type="body"/>
          </p:nvPr>
        </p:nvSpPr>
        <p:spPr>
          <a:xfrm>
            <a:off x="838200" y="1494300"/>
            <a:ext cx="5056200" cy="43548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1pPr>
            <a:lvl2pPr indent="-330200" lvl="1" marL="9144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2pPr>
            <a:lvl3pPr indent="-330200" lvl="2" marL="13716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3pPr>
            <a:lvl4pPr indent="-330200" lvl="3" marL="18288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4pPr>
            <a:lvl5pPr indent="-330200" lvl="4" marL="22860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5pPr>
            <a:lvl6pPr indent="-330200" lvl="5" marL="27432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6pPr>
            <a:lvl7pPr indent="-330200" lvl="6" marL="32004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7pPr>
            <a:lvl8pPr indent="-330200" lvl="7" marL="36576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8pPr>
            <a:lvl9pPr indent="-330200" lvl="8" marL="4114800" marR="0" rtl="0" algn="l">
              <a:lnSpc>
                <a:spcPct val="100000"/>
              </a:lnSpc>
              <a:spcBef>
                <a:spcPts val="1000"/>
              </a:spcBef>
              <a:spcAft>
                <a:spcPts val="1000"/>
              </a:spcAft>
              <a:buClr>
                <a:srgbClr val="FFFFFF"/>
              </a:buClr>
              <a:buSzPts val="1600"/>
              <a:buFont typeface="Barlow"/>
              <a:buChar char="▸"/>
              <a:defRPr b="0" i="0" sz="1600" u="none" cap="none" strike="noStrike">
                <a:solidFill>
                  <a:srgbClr val="FFFFFF"/>
                </a:solidFill>
                <a:latin typeface="Barlow"/>
                <a:ea typeface="Barlow"/>
                <a:cs typeface="Barlow"/>
                <a:sym typeface="Barlow"/>
              </a:defRPr>
            </a:lvl9pPr>
          </a:lstStyle>
          <a:p/>
        </p:txBody>
      </p:sp>
      <p:sp>
        <p:nvSpPr>
          <p:cNvPr id="84" name="Google Shape;84;p12"/>
          <p:cNvSpPr txBox="1"/>
          <p:nvPr>
            <p:ph idx="2" type="body"/>
          </p:nvPr>
        </p:nvSpPr>
        <p:spPr>
          <a:xfrm>
            <a:off x="6352850" y="1494300"/>
            <a:ext cx="5056200" cy="43548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1pPr>
            <a:lvl2pPr indent="-330200" lvl="1" marL="9144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2pPr>
            <a:lvl3pPr indent="-330200" lvl="2" marL="13716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3pPr>
            <a:lvl4pPr indent="-330200" lvl="3" marL="18288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4pPr>
            <a:lvl5pPr indent="-330200" lvl="4" marL="22860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5pPr>
            <a:lvl6pPr indent="-330200" lvl="5" marL="27432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6pPr>
            <a:lvl7pPr indent="-330200" lvl="6" marL="32004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7pPr>
            <a:lvl8pPr indent="-330200" lvl="7" marL="36576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8pPr>
            <a:lvl9pPr indent="-330200" lvl="8" marL="4114800" marR="0" rtl="0" algn="l">
              <a:lnSpc>
                <a:spcPct val="100000"/>
              </a:lnSpc>
              <a:spcBef>
                <a:spcPts val="1000"/>
              </a:spcBef>
              <a:spcAft>
                <a:spcPts val="1000"/>
              </a:spcAft>
              <a:buClr>
                <a:srgbClr val="FFFFFF"/>
              </a:buClr>
              <a:buSzPts val="1600"/>
              <a:buFont typeface="Barlow"/>
              <a:buChar char="▸"/>
              <a:defRPr b="0" i="0" sz="1600" u="none" cap="none" strike="noStrike">
                <a:solidFill>
                  <a:srgbClr val="FFFFFF"/>
                </a:solidFill>
                <a:latin typeface="Barlow"/>
                <a:ea typeface="Barlow"/>
                <a:cs typeface="Barlow"/>
                <a:sym typeface="Barlow"/>
              </a:defRPr>
            </a:lvl9pPr>
          </a:lstStyle>
          <a:p/>
        </p:txBody>
      </p:sp>
      <p:sp>
        <p:nvSpPr>
          <p:cNvPr id="85" name="Google Shape;85;p12"/>
          <p:cNvSpPr txBox="1"/>
          <p:nvPr>
            <p:ph type="title"/>
          </p:nvPr>
        </p:nvSpPr>
        <p:spPr>
          <a:xfrm>
            <a:off x="838200" y="707275"/>
            <a:ext cx="10570800" cy="4605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accent5"/>
              </a:buClr>
              <a:buSzPts val="2800"/>
              <a:buFont typeface="Barlow Medium"/>
              <a:buNone/>
              <a:defRPr b="0" i="0" sz="2800" u="none" cap="none" strike="noStrike">
                <a:solidFill>
                  <a:schemeClr val="accent5"/>
                </a:solidFill>
                <a:latin typeface="Barlow Medium"/>
                <a:ea typeface="Barlow Medium"/>
                <a:cs typeface="Barlow Medium"/>
                <a:sym typeface="Barlow Medium"/>
              </a:defRPr>
            </a:lvl1pPr>
            <a:lvl2pPr lvl="1"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9pPr>
          </a:lstStyle>
          <a:p/>
        </p:txBody>
      </p:sp>
      <p:sp>
        <p:nvSpPr>
          <p:cNvPr id="86" name="Google Shape;86;p12"/>
          <p:cNvSpPr txBox="1"/>
          <p:nvPr/>
        </p:nvSpPr>
        <p:spPr>
          <a:xfrm>
            <a:off x="10427501" y="6467075"/>
            <a:ext cx="1462200" cy="1617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chemeClr val="accent5"/>
                </a:solidFill>
                <a:latin typeface="Barlow"/>
                <a:ea typeface="Barlow"/>
                <a:cs typeface="Barlow"/>
                <a:sym typeface="Barlow"/>
              </a:rPr>
              <a:t>© Watermark 2021    </a:t>
            </a:r>
            <a:fld id="{00000000-1234-1234-1234-123412341234}" type="slidenum">
              <a:rPr b="0" i="0" lang="en-US" sz="1000" u="none" cap="none" strike="noStrike">
                <a:solidFill>
                  <a:schemeClr val="accent5"/>
                </a:solidFill>
                <a:latin typeface="Barlow"/>
                <a:ea typeface="Barlow"/>
                <a:cs typeface="Barlow"/>
                <a:sym typeface="Barlow"/>
              </a:rPr>
              <a:t>‹#›</a:t>
            </a:fld>
            <a:endParaRPr b="0" i="0" sz="1000" u="none" cap="none" strike="noStrike">
              <a:solidFill>
                <a:schemeClr val="accent5"/>
              </a:solidFill>
              <a:latin typeface="Barlow"/>
              <a:ea typeface="Barlow"/>
              <a:cs typeface="Barlow"/>
              <a:sym typeface="Barlow"/>
            </a:endParaRPr>
          </a:p>
          <a:p>
            <a:pPr indent="0" lvl="0" marL="0" marR="0" rtl="0" algn="r">
              <a:lnSpc>
                <a:spcPct val="100000"/>
              </a:lnSpc>
              <a:spcBef>
                <a:spcPts val="0"/>
              </a:spcBef>
              <a:spcAft>
                <a:spcPts val="0"/>
              </a:spcAft>
              <a:buClr>
                <a:srgbClr val="000000"/>
              </a:buClr>
              <a:buSzPts val="1000"/>
              <a:buFont typeface="Arial"/>
              <a:buNone/>
            </a:pPr>
            <a:r>
              <a:t/>
            </a:r>
            <a:endParaRPr b="0" i="0" sz="1000" u="none" cap="none" strike="noStrike">
              <a:solidFill>
                <a:schemeClr val="accent5"/>
              </a:solidFill>
              <a:latin typeface="Barlow"/>
              <a:ea typeface="Barlow"/>
              <a:cs typeface="Barlow"/>
              <a:sym typeface="Barlow"/>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eatures: White">
  <p:cSld name="CUSTOM_9_2">
    <p:spTree>
      <p:nvGrpSpPr>
        <p:cNvPr id="87" name="Shape 87"/>
        <p:cNvGrpSpPr/>
        <p:nvPr/>
      </p:nvGrpSpPr>
      <p:grpSpPr>
        <a:xfrm>
          <a:off x="0" y="0"/>
          <a:ext cx="0" cy="0"/>
          <a:chOff x="0" y="0"/>
          <a:chExt cx="0" cy="0"/>
        </a:xfrm>
      </p:grpSpPr>
      <p:sp>
        <p:nvSpPr>
          <p:cNvPr id="88" name="Google Shape;88;p13"/>
          <p:cNvSpPr txBox="1"/>
          <p:nvPr>
            <p:ph idx="1" type="body"/>
          </p:nvPr>
        </p:nvSpPr>
        <p:spPr>
          <a:xfrm>
            <a:off x="817000" y="2525400"/>
            <a:ext cx="3499800" cy="35022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1pPr>
            <a:lvl2pPr indent="-330200" lvl="1" marL="9144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2pPr>
            <a:lvl3pPr indent="-330200" lvl="2" marL="13716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3pPr>
            <a:lvl4pPr indent="-330200" lvl="3" marL="18288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4pPr>
            <a:lvl5pPr indent="-330200" lvl="4" marL="22860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5pPr>
            <a:lvl6pPr indent="-330200" lvl="5" marL="27432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6pPr>
            <a:lvl7pPr indent="-330200" lvl="6" marL="32004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7pPr>
            <a:lvl8pPr indent="-330200" lvl="7" marL="36576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8pPr>
            <a:lvl9pPr indent="-330200" lvl="8" marL="41148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9pPr>
          </a:lstStyle>
          <a:p/>
        </p:txBody>
      </p:sp>
      <p:sp>
        <p:nvSpPr>
          <p:cNvPr id="89" name="Google Shape;89;p13"/>
          <p:cNvSpPr txBox="1"/>
          <p:nvPr>
            <p:ph type="title"/>
          </p:nvPr>
        </p:nvSpPr>
        <p:spPr>
          <a:xfrm>
            <a:off x="833700" y="1494300"/>
            <a:ext cx="3499800" cy="878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1pPr>
            <a:lvl2pPr lvl="1"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2pPr>
            <a:lvl3pPr lvl="2"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3pPr>
            <a:lvl4pPr lvl="3"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4pPr>
            <a:lvl5pPr lvl="4"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5pPr>
            <a:lvl6pPr lvl="5"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6pPr>
            <a:lvl7pPr lvl="6"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7pPr>
            <a:lvl8pPr lvl="7"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8pPr>
            <a:lvl9pPr lvl="8"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9pPr>
          </a:lstStyle>
          <a:p/>
        </p:txBody>
      </p:sp>
      <p:sp>
        <p:nvSpPr>
          <p:cNvPr id="90" name="Google Shape;90;p13"/>
          <p:cNvSpPr txBox="1"/>
          <p:nvPr>
            <p:ph idx="2" type="title"/>
          </p:nvPr>
        </p:nvSpPr>
        <p:spPr>
          <a:xfrm>
            <a:off x="4541700" y="1494300"/>
            <a:ext cx="3457200" cy="878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1pPr>
            <a:lvl2pPr lvl="1"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2pPr>
            <a:lvl3pPr lvl="2"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3pPr>
            <a:lvl4pPr lvl="3"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4pPr>
            <a:lvl5pPr lvl="4"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5pPr>
            <a:lvl6pPr lvl="5"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6pPr>
            <a:lvl7pPr lvl="6"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7pPr>
            <a:lvl8pPr lvl="7"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8pPr>
            <a:lvl9pPr lvl="8"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9pPr>
          </a:lstStyle>
          <a:p/>
        </p:txBody>
      </p:sp>
      <p:sp>
        <p:nvSpPr>
          <p:cNvPr id="91" name="Google Shape;91;p13"/>
          <p:cNvSpPr txBox="1"/>
          <p:nvPr>
            <p:ph idx="3" type="title"/>
          </p:nvPr>
        </p:nvSpPr>
        <p:spPr>
          <a:xfrm>
            <a:off x="8281125" y="1494300"/>
            <a:ext cx="3457200" cy="878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1pPr>
            <a:lvl2pPr lvl="1"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2pPr>
            <a:lvl3pPr lvl="2"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3pPr>
            <a:lvl4pPr lvl="3"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4pPr>
            <a:lvl5pPr lvl="4"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5pPr>
            <a:lvl6pPr lvl="5"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6pPr>
            <a:lvl7pPr lvl="6"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7pPr>
            <a:lvl8pPr lvl="7"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8pPr>
            <a:lvl9pPr lvl="8"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9pPr>
          </a:lstStyle>
          <a:p/>
        </p:txBody>
      </p:sp>
      <p:sp>
        <p:nvSpPr>
          <p:cNvPr id="92" name="Google Shape;92;p13"/>
          <p:cNvSpPr txBox="1"/>
          <p:nvPr>
            <p:ph idx="4" type="body"/>
          </p:nvPr>
        </p:nvSpPr>
        <p:spPr>
          <a:xfrm>
            <a:off x="4541700" y="2525400"/>
            <a:ext cx="3499800" cy="35022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1pPr>
            <a:lvl2pPr indent="-330200" lvl="1" marL="9144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2pPr>
            <a:lvl3pPr indent="-330200" lvl="2" marL="13716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3pPr>
            <a:lvl4pPr indent="-330200" lvl="3" marL="18288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4pPr>
            <a:lvl5pPr indent="-330200" lvl="4" marL="22860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5pPr>
            <a:lvl6pPr indent="-330200" lvl="5" marL="27432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6pPr>
            <a:lvl7pPr indent="-330200" lvl="6" marL="32004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7pPr>
            <a:lvl8pPr indent="-330200" lvl="7" marL="36576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8pPr>
            <a:lvl9pPr indent="-330200" lvl="8" marL="41148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9pPr>
          </a:lstStyle>
          <a:p/>
        </p:txBody>
      </p:sp>
      <p:sp>
        <p:nvSpPr>
          <p:cNvPr id="93" name="Google Shape;93;p13"/>
          <p:cNvSpPr txBox="1"/>
          <p:nvPr>
            <p:ph idx="5" type="body"/>
          </p:nvPr>
        </p:nvSpPr>
        <p:spPr>
          <a:xfrm>
            <a:off x="8281125" y="2525400"/>
            <a:ext cx="3499800" cy="35022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1pPr>
            <a:lvl2pPr indent="-330200" lvl="1" marL="9144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2pPr>
            <a:lvl3pPr indent="-330200" lvl="2" marL="13716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3pPr>
            <a:lvl4pPr indent="-330200" lvl="3" marL="18288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4pPr>
            <a:lvl5pPr indent="-330200" lvl="4" marL="22860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5pPr>
            <a:lvl6pPr indent="-330200" lvl="5" marL="27432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6pPr>
            <a:lvl7pPr indent="-330200" lvl="6" marL="32004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7pPr>
            <a:lvl8pPr indent="-330200" lvl="7" marL="36576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8pPr>
            <a:lvl9pPr indent="-330200" lvl="8" marL="41148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9pPr>
          </a:lstStyle>
          <a:p/>
        </p:txBody>
      </p:sp>
      <p:pic>
        <p:nvPicPr>
          <p:cNvPr id="94" name="Google Shape;94;p13"/>
          <p:cNvPicPr preferRelativeResize="0"/>
          <p:nvPr/>
        </p:nvPicPr>
        <p:blipFill rotWithShape="1">
          <a:blip r:embed="rId2">
            <a:alphaModFix/>
          </a:blip>
          <a:srcRect b="140" l="0" r="0" t="140"/>
          <a:stretch/>
        </p:blipFill>
        <p:spPr>
          <a:xfrm>
            <a:off x="266523" y="6424323"/>
            <a:ext cx="1175451" cy="193550"/>
          </a:xfrm>
          <a:prstGeom prst="rect">
            <a:avLst/>
          </a:prstGeom>
          <a:noFill/>
          <a:ln>
            <a:noFill/>
          </a:ln>
        </p:spPr>
      </p:pic>
      <p:sp>
        <p:nvSpPr>
          <p:cNvPr id="95" name="Google Shape;95;p13"/>
          <p:cNvSpPr txBox="1"/>
          <p:nvPr>
            <p:ph idx="6" type="title"/>
          </p:nvPr>
        </p:nvSpPr>
        <p:spPr>
          <a:xfrm>
            <a:off x="838200" y="707275"/>
            <a:ext cx="10570800" cy="4605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accent6"/>
              </a:buClr>
              <a:buSzPts val="2800"/>
              <a:buFont typeface="Barlow Medium"/>
              <a:buNone/>
              <a:defRPr b="0" i="0" sz="2800" u="none" cap="none" strike="noStrike">
                <a:solidFill>
                  <a:schemeClr val="accent6"/>
                </a:solidFill>
                <a:latin typeface="Barlow Medium"/>
                <a:ea typeface="Barlow Medium"/>
                <a:cs typeface="Barlow Medium"/>
                <a:sym typeface="Barlow Medium"/>
              </a:defRPr>
            </a:lvl1pPr>
            <a:lvl2pPr lvl="1"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9pPr>
          </a:lstStyle>
          <a:p/>
        </p:txBody>
      </p:sp>
      <p:sp>
        <p:nvSpPr>
          <p:cNvPr id="96" name="Google Shape;96;p13"/>
          <p:cNvSpPr txBox="1"/>
          <p:nvPr/>
        </p:nvSpPr>
        <p:spPr>
          <a:xfrm>
            <a:off x="10427501" y="6467075"/>
            <a:ext cx="1462200" cy="1617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chemeClr val="dk2"/>
                </a:solidFill>
                <a:latin typeface="Barlow"/>
                <a:ea typeface="Barlow"/>
                <a:cs typeface="Barlow"/>
                <a:sym typeface="Barlow"/>
              </a:rPr>
              <a:t>© Watermark 2021    </a:t>
            </a:r>
            <a:fld id="{00000000-1234-1234-1234-123412341234}" type="slidenum">
              <a:rPr b="0" i="0" lang="en-US" sz="1000" u="none" cap="none" strike="noStrike">
                <a:solidFill>
                  <a:schemeClr val="dk1"/>
                </a:solidFill>
                <a:latin typeface="Barlow"/>
                <a:ea typeface="Barlow"/>
                <a:cs typeface="Barlow"/>
                <a:sym typeface="Barlow"/>
              </a:rPr>
              <a:t>‹#›</a:t>
            </a:fld>
            <a:endParaRPr b="0" i="0" sz="1000" u="none" cap="none" strike="noStrike">
              <a:solidFill>
                <a:schemeClr val="dk1"/>
              </a:solidFill>
              <a:latin typeface="Barlow"/>
              <a:ea typeface="Barlow"/>
              <a:cs typeface="Barlow"/>
              <a:sym typeface="Barlow"/>
            </a:endParaRPr>
          </a:p>
          <a:p>
            <a:pPr indent="0" lvl="0" marL="0" marR="0" rtl="0" algn="r">
              <a:lnSpc>
                <a:spcPct val="100000"/>
              </a:lnSpc>
              <a:spcBef>
                <a:spcPts val="0"/>
              </a:spcBef>
              <a:spcAft>
                <a:spcPts val="0"/>
              </a:spcAft>
              <a:buClr>
                <a:srgbClr val="000000"/>
              </a:buClr>
              <a:buSzPts val="1000"/>
              <a:buFont typeface="Arial"/>
              <a:buNone/>
            </a:pPr>
            <a:r>
              <a:t/>
            </a:r>
            <a:endParaRPr b="0" i="0" sz="1000" u="none" cap="none" strike="noStrike">
              <a:solidFill>
                <a:schemeClr val="dk2"/>
              </a:solidFill>
              <a:latin typeface="Barlow"/>
              <a:ea typeface="Barlow"/>
              <a:cs typeface="Barlow"/>
              <a:sym typeface="Barlow"/>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eatures: Midnight">
  <p:cSld name="CUSTOM_9_1">
    <p:bg>
      <p:bgPr>
        <a:solidFill>
          <a:schemeClr val="dk1"/>
        </a:solidFill>
      </p:bgPr>
    </p:bg>
    <p:spTree>
      <p:nvGrpSpPr>
        <p:cNvPr id="97" name="Shape 97"/>
        <p:cNvGrpSpPr/>
        <p:nvPr/>
      </p:nvGrpSpPr>
      <p:grpSpPr>
        <a:xfrm>
          <a:off x="0" y="0"/>
          <a:ext cx="0" cy="0"/>
          <a:chOff x="0" y="0"/>
          <a:chExt cx="0" cy="0"/>
        </a:xfrm>
      </p:grpSpPr>
      <p:pic>
        <p:nvPicPr>
          <p:cNvPr id="98" name="Google Shape;98;p14"/>
          <p:cNvPicPr preferRelativeResize="0"/>
          <p:nvPr/>
        </p:nvPicPr>
        <p:blipFill rotWithShape="1">
          <a:blip r:embed="rId2">
            <a:alphaModFix/>
          </a:blip>
          <a:srcRect b="0" l="0" r="0" t="0"/>
          <a:stretch/>
        </p:blipFill>
        <p:spPr>
          <a:xfrm>
            <a:off x="266523" y="6424323"/>
            <a:ext cx="1175451" cy="193550"/>
          </a:xfrm>
          <a:prstGeom prst="rect">
            <a:avLst/>
          </a:prstGeom>
          <a:noFill/>
          <a:ln>
            <a:noFill/>
          </a:ln>
        </p:spPr>
      </p:pic>
      <p:sp>
        <p:nvSpPr>
          <p:cNvPr id="99" name="Google Shape;99;p14"/>
          <p:cNvSpPr txBox="1"/>
          <p:nvPr>
            <p:ph idx="1" type="body"/>
          </p:nvPr>
        </p:nvSpPr>
        <p:spPr>
          <a:xfrm>
            <a:off x="817000" y="2525400"/>
            <a:ext cx="3499800" cy="35022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1pPr>
            <a:lvl2pPr indent="-330200" lvl="1" marL="9144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2pPr>
            <a:lvl3pPr indent="-330200" lvl="2" marL="13716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3pPr>
            <a:lvl4pPr indent="-330200" lvl="3" marL="18288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4pPr>
            <a:lvl5pPr indent="-330200" lvl="4" marL="22860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5pPr>
            <a:lvl6pPr indent="-330200" lvl="5" marL="27432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6pPr>
            <a:lvl7pPr indent="-330200" lvl="6" marL="32004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7pPr>
            <a:lvl8pPr indent="-330200" lvl="7" marL="36576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8pPr>
            <a:lvl9pPr indent="-330200" lvl="8" marL="4114800" marR="0" rtl="0" algn="l">
              <a:lnSpc>
                <a:spcPct val="100000"/>
              </a:lnSpc>
              <a:spcBef>
                <a:spcPts val="1000"/>
              </a:spcBef>
              <a:spcAft>
                <a:spcPts val="1000"/>
              </a:spcAft>
              <a:buClr>
                <a:srgbClr val="FFFFFF"/>
              </a:buClr>
              <a:buSzPts val="1600"/>
              <a:buFont typeface="Barlow"/>
              <a:buChar char="▸"/>
              <a:defRPr b="0" i="0" sz="1600" u="none" cap="none" strike="noStrike">
                <a:solidFill>
                  <a:srgbClr val="FFFFFF"/>
                </a:solidFill>
                <a:latin typeface="Barlow"/>
                <a:ea typeface="Barlow"/>
                <a:cs typeface="Barlow"/>
                <a:sym typeface="Barlow"/>
              </a:defRPr>
            </a:lvl9pPr>
          </a:lstStyle>
          <a:p/>
        </p:txBody>
      </p:sp>
      <p:sp>
        <p:nvSpPr>
          <p:cNvPr id="100" name="Google Shape;100;p14"/>
          <p:cNvSpPr txBox="1"/>
          <p:nvPr>
            <p:ph type="title"/>
          </p:nvPr>
        </p:nvSpPr>
        <p:spPr>
          <a:xfrm>
            <a:off x="833700" y="1494300"/>
            <a:ext cx="3499800" cy="878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1pPr>
            <a:lvl2pPr lvl="1"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2pPr>
            <a:lvl3pPr lvl="2"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3pPr>
            <a:lvl4pPr lvl="3"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4pPr>
            <a:lvl5pPr lvl="4"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5pPr>
            <a:lvl6pPr lvl="5"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6pPr>
            <a:lvl7pPr lvl="6"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7pPr>
            <a:lvl8pPr lvl="7"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8pPr>
            <a:lvl9pPr lvl="8"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9pPr>
          </a:lstStyle>
          <a:p/>
        </p:txBody>
      </p:sp>
      <p:sp>
        <p:nvSpPr>
          <p:cNvPr id="101" name="Google Shape;101;p14"/>
          <p:cNvSpPr txBox="1"/>
          <p:nvPr>
            <p:ph idx="2" type="title"/>
          </p:nvPr>
        </p:nvSpPr>
        <p:spPr>
          <a:xfrm>
            <a:off x="4541700" y="1494300"/>
            <a:ext cx="3499800" cy="878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1pPr>
            <a:lvl2pPr lvl="1"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2pPr>
            <a:lvl3pPr lvl="2"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3pPr>
            <a:lvl4pPr lvl="3"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4pPr>
            <a:lvl5pPr lvl="4"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5pPr>
            <a:lvl6pPr lvl="5"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6pPr>
            <a:lvl7pPr lvl="6"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7pPr>
            <a:lvl8pPr lvl="7"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8pPr>
            <a:lvl9pPr lvl="8"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9pPr>
          </a:lstStyle>
          <a:p/>
        </p:txBody>
      </p:sp>
      <p:sp>
        <p:nvSpPr>
          <p:cNvPr id="102" name="Google Shape;102;p14"/>
          <p:cNvSpPr txBox="1"/>
          <p:nvPr>
            <p:ph idx="3" type="title"/>
          </p:nvPr>
        </p:nvSpPr>
        <p:spPr>
          <a:xfrm>
            <a:off x="8281126" y="1494300"/>
            <a:ext cx="3499800" cy="878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1pPr>
            <a:lvl2pPr lvl="1"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2pPr>
            <a:lvl3pPr lvl="2"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3pPr>
            <a:lvl4pPr lvl="3"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4pPr>
            <a:lvl5pPr lvl="4"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5pPr>
            <a:lvl6pPr lvl="5"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6pPr>
            <a:lvl7pPr lvl="6"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7pPr>
            <a:lvl8pPr lvl="7"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8pPr>
            <a:lvl9pPr lvl="8"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9pPr>
          </a:lstStyle>
          <a:p/>
        </p:txBody>
      </p:sp>
      <p:sp>
        <p:nvSpPr>
          <p:cNvPr id="103" name="Google Shape;103;p14"/>
          <p:cNvSpPr txBox="1"/>
          <p:nvPr>
            <p:ph idx="4" type="body"/>
          </p:nvPr>
        </p:nvSpPr>
        <p:spPr>
          <a:xfrm>
            <a:off x="4541700" y="2525400"/>
            <a:ext cx="3499800" cy="35022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1pPr>
            <a:lvl2pPr indent="-330200" lvl="1" marL="9144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2pPr>
            <a:lvl3pPr indent="-330200" lvl="2" marL="13716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3pPr>
            <a:lvl4pPr indent="-330200" lvl="3" marL="18288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4pPr>
            <a:lvl5pPr indent="-330200" lvl="4" marL="22860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5pPr>
            <a:lvl6pPr indent="-330200" lvl="5" marL="27432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6pPr>
            <a:lvl7pPr indent="-330200" lvl="6" marL="32004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7pPr>
            <a:lvl8pPr indent="-330200" lvl="7" marL="36576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8pPr>
            <a:lvl9pPr indent="-330200" lvl="8" marL="4114800" marR="0" rtl="0" algn="l">
              <a:lnSpc>
                <a:spcPct val="100000"/>
              </a:lnSpc>
              <a:spcBef>
                <a:spcPts val="1000"/>
              </a:spcBef>
              <a:spcAft>
                <a:spcPts val="1000"/>
              </a:spcAft>
              <a:buClr>
                <a:srgbClr val="FFFFFF"/>
              </a:buClr>
              <a:buSzPts val="1600"/>
              <a:buFont typeface="Barlow"/>
              <a:buChar char="▸"/>
              <a:defRPr b="0" i="0" sz="1600" u="none" cap="none" strike="noStrike">
                <a:solidFill>
                  <a:srgbClr val="FFFFFF"/>
                </a:solidFill>
                <a:latin typeface="Barlow"/>
                <a:ea typeface="Barlow"/>
                <a:cs typeface="Barlow"/>
                <a:sym typeface="Barlow"/>
              </a:defRPr>
            </a:lvl9pPr>
          </a:lstStyle>
          <a:p/>
        </p:txBody>
      </p:sp>
      <p:sp>
        <p:nvSpPr>
          <p:cNvPr id="104" name="Google Shape;104;p14"/>
          <p:cNvSpPr txBox="1"/>
          <p:nvPr>
            <p:ph idx="5" type="body"/>
          </p:nvPr>
        </p:nvSpPr>
        <p:spPr>
          <a:xfrm>
            <a:off x="8281125" y="2525400"/>
            <a:ext cx="3499800" cy="35022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1pPr>
            <a:lvl2pPr indent="-330200" lvl="1" marL="9144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2pPr>
            <a:lvl3pPr indent="-330200" lvl="2" marL="13716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3pPr>
            <a:lvl4pPr indent="-330200" lvl="3" marL="18288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4pPr>
            <a:lvl5pPr indent="-330200" lvl="4" marL="22860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5pPr>
            <a:lvl6pPr indent="-330200" lvl="5" marL="27432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6pPr>
            <a:lvl7pPr indent="-330200" lvl="6" marL="32004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7pPr>
            <a:lvl8pPr indent="-330200" lvl="7" marL="36576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8pPr>
            <a:lvl9pPr indent="-330200" lvl="8" marL="4114800" marR="0" rtl="0" algn="l">
              <a:lnSpc>
                <a:spcPct val="100000"/>
              </a:lnSpc>
              <a:spcBef>
                <a:spcPts val="1000"/>
              </a:spcBef>
              <a:spcAft>
                <a:spcPts val="1000"/>
              </a:spcAft>
              <a:buClr>
                <a:srgbClr val="FFFFFF"/>
              </a:buClr>
              <a:buSzPts val="1600"/>
              <a:buFont typeface="Barlow"/>
              <a:buChar char="▸"/>
              <a:defRPr b="0" i="0" sz="1600" u="none" cap="none" strike="noStrike">
                <a:solidFill>
                  <a:srgbClr val="FFFFFF"/>
                </a:solidFill>
                <a:latin typeface="Barlow"/>
                <a:ea typeface="Barlow"/>
                <a:cs typeface="Barlow"/>
                <a:sym typeface="Barlow"/>
              </a:defRPr>
            </a:lvl9pPr>
          </a:lstStyle>
          <a:p/>
        </p:txBody>
      </p:sp>
      <p:sp>
        <p:nvSpPr>
          <p:cNvPr id="105" name="Google Shape;105;p14"/>
          <p:cNvSpPr txBox="1"/>
          <p:nvPr>
            <p:ph idx="6" type="title"/>
          </p:nvPr>
        </p:nvSpPr>
        <p:spPr>
          <a:xfrm>
            <a:off x="838200" y="707275"/>
            <a:ext cx="10570800" cy="4605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accent5"/>
              </a:buClr>
              <a:buSzPts val="2800"/>
              <a:buFont typeface="Barlow Medium"/>
              <a:buNone/>
              <a:defRPr b="0" i="0" sz="2800" u="none" cap="none" strike="noStrike">
                <a:solidFill>
                  <a:schemeClr val="accent5"/>
                </a:solidFill>
                <a:latin typeface="Barlow Medium"/>
                <a:ea typeface="Barlow Medium"/>
                <a:cs typeface="Barlow Medium"/>
                <a:sym typeface="Barlow Medium"/>
              </a:defRPr>
            </a:lvl1pPr>
            <a:lvl2pPr lvl="1"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9pPr>
          </a:lstStyle>
          <a:p/>
        </p:txBody>
      </p:sp>
      <p:sp>
        <p:nvSpPr>
          <p:cNvPr id="106" name="Google Shape;106;p14"/>
          <p:cNvSpPr txBox="1"/>
          <p:nvPr/>
        </p:nvSpPr>
        <p:spPr>
          <a:xfrm>
            <a:off x="10427501" y="6467075"/>
            <a:ext cx="1462200" cy="1617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chemeClr val="accent5"/>
                </a:solidFill>
                <a:latin typeface="Barlow"/>
                <a:ea typeface="Barlow"/>
                <a:cs typeface="Barlow"/>
                <a:sym typeface="Barlow"/>
              </a:rPr>
              <a:t>© Watermark 2021    </a:t>
            </a:r>
            <a:fld id="{00000000-1234-1234-1234-123412341234}" type="slidenum">
              <a:rPr b="0" i="0" lang="en-US" sz="1000" u="none" cap="none" strike="noStrike">
                <a:solidFill>
                  <a:schemeClr val="accent5"/>
                </a:solidFill>
                <a:latin typeface="Barlow"/>
                <a:ea typeface="Barlow"/>
                <a:cs typeface="Barlow"/>
                <a:sym typeface="Barlow"/>
              </a:rPr>
              <a:t>‹#›</a:t>
            </a:fld>
            <a:endParaRPr b="0" i="0" sz="1000" u="none" cap="none" strike="noStrike">
              <a:solidFill>
                <a:schemeClr val="accent5"/>
              </a:solidFill>
              <a:latin typeface="Barlow"/>
              <a:ea typeface="Barlow"/>
              <a:cs typeface="Barlow"/>
              <a:sym typeface="Barlow"/>
            </a:endParaRPr>
          </a:p>
          <a:p>
            <a:pPr indent="0" lvl="0" marL="0" marR="0" rtl="0" algn="r">
              <a:lnSpc>
                <a:spcPct val="100000"/>
              </a:lnSpc>
              <a:spcBef>
                <a:spcPts val="0"/>
              </a:spcBef>
              <a:spcAft>
                <a:spcPts val="0"/>
              </a:spcAft>
              <a:buClr>
                <a:srgbClr val="000000"/>
              </a:buClr>
              <a:buSzPts val="1000"/>
              <a:buFont typeface="Arial"/>
              <a:buNone/>
            </a:pPr>
            <a:r>
              <a:t/>
            </a:r>
            <a:endParaRPr b="0" i="0" sz="1000" u="none" cap="none" strike="noStrike">
              <a:solidFill>
                <a:schemeClr val="accent5"/>
              </a:solidFill>
              <a:latin typeface="Barlow"/>
              <a:ea typeface="Barlow"/>
              <a:cs typeface="Barlow"/>
              <a:sym typeface="Barlow"/>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ext, Photo + Logo">
  <p:cSld name="Blank, Header Only_1_2_1_1_1_1">
    <p:spTree>
      <p:nvGrpSpPr>
        <p:cNvPr id="107" name="Shape 107"/>
        <p:cNvGrpSpPr/>
        <p:nvPr/>
      </p:nvGrpSpPr>
      <p:grpSpPr>
        <a:xfrm>
          <a:off x="0" y="0"/>
          <a:ext cx="0" cy="0"/>
          <a:chOff x="0" y="0"/>
          <a:chExt cx="0" cy="0"/>
        </a:xfrm>
      </p:grpSpPr>
      <p:sp>
        <p:nvSpPr>
          <p:cNvPr id="108" name="Google Shape;108;p15"/>
          <p:cNvSpPr/>
          <p:nvPr/>
        </p:nvSpPr>
        <p:spPr>
          <a:xfrm>
            <a:off x="0" y="0"/>
            <a:ext cx="4743600" cy="6858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5"/>
          <p:cNvSpPr txBox="1"/>
          <p:nvPr>
            <p:ph idx="1" type="body"/>
          </p:nvPr>
        </p:nvSpPr>
        <p:spPr>
          <a:xfrm>
            <a:off x="838200" y="704850"/>
            <a:ext cx="3200400" cy="46491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0"/>
              </a:spcBef>
              <a:spcAft>
                <a:spcPts val="0"/>
              </a:spcAft>
              <a:buClr>
                <a:srgbClr val="FFFFFF"/>
              </a:buClr>
              <a:buSzPts val="2800"/>
              <a:buFont typeface="Barlow Medium"/>
              <a:buChar char="▸"/>
              <a:defRPr b="0" i="0" sz="2800" u="none" cap="none" strike="noStrike">
                <a:solidFill>
                  <a:srgbClr val="FFFFFF"/>
                </a:solidFill>
                <a:latin typeface="Barlow Medium"/>
                <a:ea typeface="Barlow Medium"/>
                <a:cs typeface="Barlow Medium"/>
                <a:sym typeface="Barlow Medium"/>
              </a:defRPr>
            </a:lvl1pPr>
            <a:lvl2pPr indent="-406400" lvl="1" marL="914400" marR="0" rtl="0" algn="l">
              <a:lnSpc>
                <a:spcPct val="100000"/>
              </a:lnSpc>
              <a:spcBef>
                <a:spcPts val="1000"/>
              </a:spcBef>
              <a:spcAft>
                <a:spcPts val="0"/>
              </a:spcAft>
              <a:buClr>
                <a:srgbClr val="FFFFFF"/>
              </a:buClr>
              <a:buSzPts val="2800"/>
              <a:buFont typeface="Barlow Medium"/>
              <a:buChar char="▸"/>
              <a:defRPr b="0" i="0" sz="2800" u="none" cap="none" strike="noStrike">
                <a:solidFill>
                  <a:srgbClr val="FFFFFF"/>
                </a:solidFill>
                <a:latin typeface="Barlow Medium"/>
                <a:ea typeface="Barlow Medium"/>
                <a:cs typeface="Barlow Medium"/>
                <a:sym typeface="Barlow Medium"/>
              </a:defRPr>
            </a:lvl2pPr>
            <a:lvl3pPr indent="-406400" lvl="2" marL="1371600" marR="0" rtl="0" algn="l">
              <a:lnSpc>
                <a:spcPct val="100000"/>
              </a:lnSpc>
              <a:spcBef>
                <a:spcPts val="1000"/>
              </a:spcBef>
              <a:spcAft>
                <a:spcPts val="0"/>
              </a:spcAft>
              <a:buClr>
                <a:srgbClr val="FFFFFF"/>
              </a:buClr>
              <a:buSzPts val="2800"/>
              <a:buFont typeface="Barlow Medium"/>
              <a:buChar char="‣"/>
              <a:defRPr b="0" i="0" sz="2800" u="none" cap="none" strike="noStrike">
                <a:solidFill>
                  <a:srgbClr val="FFFFFF"/>
                </a:solidFill>
                <a:latin typeface="Barlow Medium"/>
                <a:ea typeface="Barlow Medium"/>
                <a:cs typeface="Barlow Medium"/>
                <a:sym typeface="Barlow Medium"/>
              </a:defRPr>
            </a:lvl3pPr>
            <a:lvl4pPr indent="-406400" lvl="3" marL="1828800" marR="0" rtl="0" algn="l">
              <a:lnSpc>
                <a:spcPct val="100000"/>
              </a:lnSpc>
              <a:spcBef>
                <a:spcPts val="1000"/>
              </a:spcBef>
              <a:spcAft>
                <a:spcPts val="0"/>
              </a:spcAft>
              <a:buClr>
                <a:srgbClr val="FFFFFF"/>
              </a:buClr>
              <a:buSzPts val="2800"/>
              <a:buFont typeface="Barlow Medium"/>
              <a:buChar char="▸"/>
              <a:defRPr b="0" i="0" sz="2800" u="none" cap="none" strike="noStrike">
                <a:solidFill>
                  <a:srgbClr val="FFFFFF"/>
                </a:solidFill>
                <a:latin typeface="Barlow Medium"/>
                <a:ea typeface="Barlow Medium"/>
                <a:cs typeface="Barlow Medium"/>
                <a:sym typeface="Barlow Medium"/>
              </a:defRPr>
            </a:lvl4pPr>
            <a:lvl5pPr indent="-406400" lvl="4" marL="2286000" marR="0" rtl="0" algn="l">
              <a:lnSpc>
                <a:spcPct val="100000"/>
              </a:lnSpc>
              <a:spcBef>
                <a:spcPts val="1000"/>
              </a:spcBef>
              <a:spcAft>
                <a:spcPts val="0"/>
              </a:spcAft>
              <a:buClr>
                <a:srgbClr val="FFFFFF"/>
              </a:buClr>
              <a:buSzPts val="2800"/>
              <a:buFont typeface="Barlow Medium"/>
              <a:buChar char="▸"/>
              <a:defRPr b="0" i="0" sz="2800" u="none" cap="none" strike="noStrike">
                <a:solidFill>
                  <a:srgbClr val="FFFFFF"/>
                </a:solidFill>
                <a:latin typeface="Barlow Medium"/>
                <a:ea typeface="Barlow Medium"/>
                <a:cs typeface="Barlow Medium"/>
                <a:sym typeface="Barlow Medium"/>
              </a:defRPr>
            </a:lvl5pPr>
            <a:lvl6pPr indent="-406400" lvl="5" marL="2743200" marR="0" rtl="0" algn="l">
              <a:lnSpc>
                <a:spcPct val="100000"/>
              </a:lnSpc>
              <a:spcBef>
                <a:spcPts val="1000"/>
              </a:spcBef>
              <a:spcAft>
                <a:spcPts val="0"/>
              </a:spcAft>
              <a:buClr>
                <a:srgbClr val="FFFFFF"/>
              </a:buClr>
              <a:buSzPts val="2800"/>
              <a:buFont typeface="Barlow Medium"/>
              <a:buChar char="‣"/>
              <a:defRPr b="0" i="0" sz="2800" u="none" cap="none" strike="noStrike">
                <a:solidFill>
                  <a:srgbClr val="FFFFFF"/>
                </a:solidFill>
                <a:latin typeface="Barlow Medium"/>
                <a:ea typeface="Barlow Medium"/>
                <a:cs typeface="Barlow Medium"/>
                <a:sym typeface="Barlow Medium"/>
              </a:defRPr>
            </a:lvl6pPr>
            <a:lvl7pPr indent="-406400" lvl="6" marL="3200400" marR="0" rtl="0" algn="l">
              <a:lnSpc>
                <a:spcPct val="100000"/>
              </a:lnSpc>
              <a:spcBef>
                <a:spcPts val="1000"/>
              </a:spcBef>
              <a:spcAft>
                <a:spcPts val="0"/>
              </a:spcAft>
              <a:buClr>
                <a:srgbClr val="FFFFFF"/>
              </a:buClr>
              <a:buSzPts val="2800"/>
              <a:buFont typeface="Barlow Medium"/>
              <a:buChar char="▸"/>
              <a:defRPr b="0" i="0" sz="2800" u="none" cap="none" strike="noStrike">
                <a:solidFill>
                  <a:srgbClr val="FFFFFF"/>
                </a:solidFill>
                <a:latin typeface="Barlow Medium"/>
                <a:ea typeface="Barlow Medium"/>
                <a:cs typeface="Barlow Medium"/>
                <a:sym typeface="Barlow Medium"/>
              </a:defRPr>
            </a:lvl7pPr>
            <a:lvl8pPr indent="-406400" lvl="7" marL="3657600" marR="0" rtl="0" algn="l">
              <a:lnSpc>
                <a:spcPct val="100000"/>
              </a:lnSpc>
              <a:spcBef>
                <a:spcPts val="1000"/>
              </a:spcBef>
              <a:spcAft>
                <a:spcPts val="0"/>
              </a:spcAft>
              <a:buClr>
                <a:srgbClr val="FFFFFF"/>
              </a:buClr>
              <a:buSzPts val="2800"/>
              <a:buFont typeface="Barlow Medium"/>
              <a:buChar char="▸"/>
              <a:defRPr b="0" i="0" sz="2800" u="none" cap="none" strike="noStrike">
                <a:solidFill>
                  <a:srgbClr val="FFFFFF"/>
                </a:solidFill>
                <a:latin typeface="Barlow Medium"/>
                <a:ea typeface="Barlow Medium"/>
                <a:cs typeface="Barlow Medium"/>
                <a:sym typeface="Barlow Medium"/>
              </a:defRPr>
            </a:lvl8pPr>
            <a:lvl9pPr indent="-406400" lvl="8" marL="4114800" marR="0" rtl="0" algn="l">
              <a:lnSpc>
                <a:spcPct val="100000"/>
              </a:lnSpc>
              <a:spcBef>
                <a:spcPts val="1000"/>
              </a:spcBef>
              <a:spcAft>
                <a:spcPts val="1000"/>
              </a:spcAft>
              <a:buClr>
                <a:srgbClr val="FFFFFF"/>
              </a:buClr>
              <a:buSzPts val="2800"/>
              <a:buFont typeface="Barlow Medium"/>
              <a:buChar char="▸"/>
              <a:defRPr b="0" i="0" sz="2800" u="none" cap="none" strike="noStrike">
                <a:solidFill>
                  <a:srgbClr val="FFFFFF"/>
                </a:solidFill>
                <a:latin typeface="Barlow Medium"/>
                <a:ea typeface="Barlow Medium"/>
                <a:cs typeface="Barlow Medium"/>
                <a:sym typeface="Barlow Medium"/>
              </a:defRPr>
            </a:lvl9pPr>
          </a:lstStyle>
          <a:p/>
        </p:txBody>
      </p:sp>
      <p:pic>
        <p:nvPicPr>
          <p:cNvPr id="110" name="Google Shape;110;p15"/>
          <p:cNvPicPr preferRelativeResize="0"/>
          <p:nvPr/>
        </p:nvPicPr>
        <p:blipFill rotWithShape="1">
          <a:blip r:embed="rId2">
            <a:alphaModFix/>
          </a:blip>
          <a:srcRect b="0" l="12279" r="19125" t="5267"/>
          <a:stretch/>
        </p:blipFill>
        <p:spPr>
          <a:xfrm>
            <a:off x="4743600" y="-250"/>
            <a:ext cx="7448381" cy="6858000"/>
          </a:xfrm>
          <a:prstGeom prst="rect">
            <a:avLst/>
          </a:prstGeom>
          <a:noFill/>
          <a:ln>
            <a:noFill/>
          </a:ln>
        </p:spPr>
      </p:pic>
      <p:pic>
        <p:nvPicPr>
          <p:cNvPr id="111" name="Google Shape;111;p15"/>
          <p:cNvPicPr preferRelativeResize="0"/>
          <p:nvPr/>
        </p:nvPicPr>
        <p:blipFill rotWithShape="1">
          <a:blip r:embed="rId3">
            <a:alphaModFix/>
          </a:blip>
          <a:srcRect b="0" l="0" r="0" t="0"/>
          <a:stretch/>
        </p:blipFill>
        <p:spPr>
          <a:xfrm>
            <a:off x="838191" y="5719879"/>
            <a:ext cx="2919152" cy="48063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Left): Midnight">
  <p:cSld name="Blank, Header Only_1_2">
    <p:bg>
      <p:bgPr>
        <a:solidFill>
          <a:schemeClr val="dk1"/>
        </a:solidFill>
      </p:bgPr>
    </p:bg>
    <p:spTree>
      <p:nvGrpSpPr>
        <p:cNvPr id="112" name="Shape 112"/>
        <p:cNvGrpSpPr/>
        <p:nvPr/>
      </p:nvGrpSpPr>
      <p:grpSpPr>
        <a:xfrm>
          <a:off x="0" y="0"/>
          <a:ext cx="0" cy="0"/>
          <a:chOff x="0" y="0"/>
          <a:chExt cx="0" cy="0"/>
        </a:xfrm>
      </p:grpSpPr>
      <p:pic>
        <p:nvPicPr>
          <p:cNvPr id="113" name="Google Shape;113;p16"/>
          <p:cNvPicPr preferRelativeResize="0"/>
          <p:nvPr/>
        </p:nvPicPr>
        <p:blipFill rotWithShape="1">
          <a:blip r:embed="rId2">
            <a:alphaModFix/>
          </a:blip>
          <a:srcRect b="0" l="11427" r="36912" t="0"/>
          <a:stretch/>
        </p:blipFill>
        <p:spPr>
          <a:xfrm>
            <a:off x="-10150" y="-88550"/>
            <a:ext cx="5392201" cy="6967900"/>
          </a:xfrm>
          <a:prstGeom prst="rect">
            <a:avLst/>
          </a:prstGeom>
          <a:noFill/>
          <a:ln>
            <a:noFill/>
          </a:ln>
        </p:spPr>
      </p:pic>
      <p:sp>
        <p:nvSpPr>
          <p:cNvPr id="114" name="Google Shape;114;p16"/>
          <p:cNvSpPr txBox="1"/>
          <p:nvPr>
            <p:ph idx="1" type="body"/>
          </p:nvPr>
        </p:nvSpPr>
        <p:spPr>
          <a:xfrm>
            <a:off x="5900175" y="1494300"/>
            <a:ext cx="5820300" cy="43548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1pPr>
            <a:lvl2pPr indent="-330200" lvl="1" marL="9144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2pPr>
            <a:lvl3pPr indent="-330200" lvl="2" marL="13716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3pPr>
            <a:lvl4pPr indent="-330200" lvl="3" marL="18288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4pPr>
            <a:lvl5pPr indent="-330200" lvl="4" marL="22860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5pPr>
            <a:lvl6pPr indent="-330200" lvl="5" marL="27432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6pPr>
            <a:lvl7pPr indent="-330200" lvl="6" marL="32004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7pPr>
            <a:lvl8pPr indent="-330200" lvl="7" marL="36576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8pPr>
            <a:lvl9pPr indent="-330200" lvl="8" marL="4114800" marR="0" rtl="0" algn="l">
              <a:lnSpc>
                <a:spcPct val="100000"/>
              </a:lnSpc>
              <a:spcBef>
                <a:spcPts val="1000"/>
              </a:spcBef>
              <a:spcAft>
                <a:spcPts val="1000"/>
              </a:spcAft>
              <a:buClr>
                <a:srgbClr val="FFFFFF"/>
              </a:buClr>
              <a:buSzPts val="1600"/>
              <a:buFont typeface="Barlow"/>
              <a:buChar char="▸"/>
              <a:defRPr b="0" i="0" sz="1600" u="none" cap="none" strike="noStrike">
                <a:solidFill>
                  <a:srgbClr val="FFFFFF"/>
                </a:solidFill>
                <a:latin typeface="Barlow"/>
                <a:ea typeface="Barlow"/>
                <a:cs typeface="Barlow"/>
                <a:sym typeface="Barlow"/>
              </a:defRPr>
            </a:lvl9pPr>
          </a:lstStyle>
          <a:p/>
        </p:txBody>
      </p:sp>
      <p:sp>
        <p:nvSpPr>
          <p:cNvPr id="115" name="Google Shape;115;p16"/>
          <p:cNvSpPr txBox="1"/>
          <p:nvPr>
            <p:ph type="title"/>
          </p:nvPr>
        </p:nvSpPr>
        <p:spPr>
          <a:xfrm>
            <a:off x="5900175" y="707275"/>
            <a:ext cx="5820300" cy="4605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accent5"/>
              </a:buClr>
              <a:buSzPts val="2800"/>
              <a:buFont typeface="Barlow Medium"/>
              <a:buNone/>
              <a:defRPr b="0" i="0" sz="2800" u="none" cap="none" strike="noStrike">
                <a:solidFill>
                  <a:schemeClr val="accent5"/>
                </a:solidFill>
                <a:latin typeface="Barlow Medium"/>
                <a:ea typeface="Barlow Medium"/>
                <a:cs typeface="Barlow Medium"/>
                <a:sym typeface="Barlow Medium"/>
              </a:defRPr>
            </a:lvl1pPr>
            <a:lvl2pPr lvl="1" marR="0" rtl="0" algn="l">
              <a:lnSpc>
                <a:spcPct val="100000"/>
              </a:lnSpc>
              <a:spcBef>
                <a:spcPts val="0"/>
              </a:spcBef>
              <a:spcAft>
                <a:spcPts val="0"/>
              </a:spcAft>
              <a:buClr>
                <a:schemeClr val="accent5"/>
              </a:buClr>
              <a:buSzPts val="4000"/>
              <a:buFont typeface="Arial"/>
              <a:buNone/>
              <a:defRPr b="0" i="0" sz="4000" u="none" cap="none" strike="noStrike">
                <a:solidFill>
                  <a:schemeClr val="accent5"/>
                </a:solidFill>
                <a:latin typeface="Arial"/>
                <a:ea typeface="Arial"/>
                <a:cs typeface="Arial"/>
                <a:sym typeface="Arial"/>
              </a:defRPr>
            </a:lvl2pPr>
            <a:lvl3pPr lvl="2" marR="0" rtl="0" algn="l">
              <a:lnSpc>
                <a:spcPct val="100000"/>
              </a:lnSpc>
              <a:spcBef>
                <a:spcPts val="0"/>
              </a:spcBef>
              <a:spcAft>
                <a:spcPts val="0"/>
              </a:spcAft>
              <a:buClr>
                <a:schemeClr val="accent5"/>
              </a:buClr>
              <a:buSzPts val="4000"/>
              <a:buFont typeface="Arial"/>
              <a:buNone/>
              <a:defRPr b="0" i="0" sz="4000" u="none" cap="none" strike="noStrike">
                <a:solidFill>
                  <a:schemeClr val="accent5"/>
                </a:solidFill>
                <a:latin typeface="Arial"/>
                <a:ea typeface="Arial"/>
                <a:cs typeface="Arial"/>
                <a:sym typeface="Arial"/>
              </a:defRPr>
            </a:lvl3pPr>
            <a:lvl4pPr lvl="3" marR="0" rtl="0" algn="l">
              <a:lnSpc>
                <a:spcPct val="100000"/>
              </a:lnSpc>
              <a:spcBef>
                <a:spcPts val="0"/>
              </a:spcBef>
              <a:spcAft>
                <a:spcPts val="0"/>
              </a:spcAft>
              <a:buClr>
                <a:schemeClr val="accent5"/>
              </a:buClr>
              <a:buSzPts val="4000"/>
              <a:buFont typeface="Arial"/>
              <a:buNone/>
              <a:defRPr b="0" i="0" sz="4000" u="none" cap="none" strike="noStrike">
                <a:solidFill>
                  <a:schemeClr val="accent5"/>
                </a:solidFill>
                <a:latin typeface="Arial"/>
                <a:ea typeface="Arial"/>
                <a:cs typeface="Arial"/>
                <a:sym typeface="Arial"/>
              </a:defRPr>
            </a:lvl4pPr>
            <a:lvl5pPr lvl="4" marR="0" rtl="0" algn="l">
              <a:lnSpc>
                <a:spcPct val="100000"/>
              </a:lnSpc>
              <a:spcBef>
                <a:spcPts val="0"/>
              </a:spcBef>
              <a:spcAft>
                <a:spcPts val="0"/>
              </a:spcAft>
              <a:buClr>
                <a:schemeClr val="accent5"/>
              </a:buClr>
              <a:buSzPts val="4000"/>
              <a:buFont typeface="Arial"/>
              <a:buNone/>
              <a:defRPr b="0" i="0" sz="4000" u="none" cap="none" strike="noStrike">
                <a:solidFill>
                  <a:schemeClr val="accent5"/>
                </a:solidFill>
                <a:latin typeface="Arial"/>
                <a:ea typeface="Arial"/>
                <a:cs typeface="Arial"/>
                <a:sym typeface="Arial"/>
              </a:defRPr>
            </a:lvl5pPr>
            <a:lvl6pPr lvl="5" marR="0" rtl="0" algn="l">
              <a:lnSpc>
                <a:spcPct val="100000"/>
              </a:lnSpc>
              <a:spcBef>
                <a:spcPts val="0"/>
              </a:spcBef>
              <a:spcAft>
                <a:spcPts val="0"/>
              </a:spcAft>
              <a:buClr>
                <a:schemeClr val="accent5"/>
              </a:buClr>
              <a:buSzPts val="4000"/>
              <a:buFont typeface="Arial"/>
              <a:buNone/>
              <a:defRPr b="0" i="0" sz="4000" u="none" cap="none" strike="noStrike">
                <a:solidFill>
                  <a:schemeClr val="accent5"/>
                </a:solidFill>
                <a:latin typeface="Arial"/>
                <a:ea typeface="Arial"/>
                <a:cs typeface="Arial"/>
                <a:sym typeface="Arial"/>
              </a:defRPr>
            </a:lvl6pPr>
            <a:lvl7pPr lvl="6" marR="0" rtl="0" algn="l">
              <a:lnSpc>
                <a:spcPct val="100000"/>
              </a:lnSpc>
              <a:spcBef>
                <a:spcPts val="0"/>
              </a:spcBef>
              <a:spcAft>
                <a:spcPts val="0"/>
              </a:spcAft>
              <a:buClr>
                <a:schemeClr val="accent5"/>
              </a:buClr>
              <a:buSzPts val="4000"/>
              <a:buFont typeface="Arial"/>
              <a:buNone/>
              <a:defRPr b="0" i="0" sz="4000" u="none" cap="none" strike="noStrike">
                <a:solidFill>
                  <a:schemeClr val="accent5"/>
                </a:solidFill>
                <a:latin typeface="Arial"/>
                <a:ea typeface="Arial"/>
                <a:cs typeface="Arial"/>
                <a:sym typeface="Arial"/>
              </a:defRPr>
            </a:lvl7pPr>
            <a:lvl8pPr lvl="7" marR="0" rtl="0" algn="l">
              <a:lnSpc>
                <a:spcPct val="100000"/>
              </a:lnSpc>
              <a:spcBef>
                <a:spcPts val="0"/>
              </a:spcBef>
              <a:spcAft>
                <a:spcPts val="0"/>
              </a:spcAft>
              <a:buClr>
                <a:schemeClr val="accent5"/>
              </a:buClr>
              <a:buSzPts val="4000"/>
              <a:buFont typeface="Arial"/>
              <a:buNone/>
              <a:defRPr b="0" i="0" sz="4000" u="none" cap="none" strike="noStrike">
                <a:solidFill>
                  <a:schemeClr val="accent5"/>
                </a:solidFill>
                <a:latin typeface="Arial"/>
                <a:ea typeface="Arial"/>
                <a:cs typeface="Arial"/>
                <a:sym typeface="Arial"/>
              </a:defRPr>
            </a:lvl8pPr>
            <a:lvl9pPr lvl="8" marR="0" rtl="0" algn="l">
              <a:lnSpc>
                <a:spcPct val="100000"/>
              </a:lnSpc>
              <a:spcBef>
                <a:spcPts val="0"/>
              </a:spcBef>
              <a:spcAft>
                <a:spcPts val="0"/>
              </a:spcAft>
              <a:buClr>
                <a:schemeClr val="accent5"/>
              </a:buClr>
              <a:buSzPts val="4000"/>
              <a:buFont typeface="Arial"/>
              <a:buNone/>
              <a:defRPr b="0" i="0" sz="4000" u="none" cap="none" strike="noStrike">
                <a:solidFill>
                  <a:schemeClr val="accent5"/>
                </a:solidFill>
                <a:latin typeface="Arial"/>
                <a:ea typeface="Arial"/>
                <a:cs typeface="Arial"/>
                <a:sym typeface="Arial"/>
              </a:defRPr>
            </a:lvl9pPr>
          </a:lstStyle>
          <a:p/>
        </p:txBody>
      </p:sp>
      <p:sp>
        <p:nvSpPr>
          <p:cNvPr id="116" name="Google Shape;116;p16"/>
          <p:cNvSpPr txBox="1"/>
          <p:nvPr/>
        </p:nvSpPr>
        <p:spPr>
          <a:xfrm>
            <a:off x="10427501" y="6467075"/>
            <a:ext cx="1462200" cy="1617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chemeClr val="accent5"/>
                </a:solidFill>
                <a:latin typeface="Barlow"/>
                <a:ea typeface="Barlow"/>
                <a:cs typeface="Barlow"/>
                <a:sym typeface="Barlow"/>
              </a:rPr>
              <a:t>© Watermark 2021    </a:t>
            </a:r>
            <a:fld id="{00000000-1234-1234-1234-123412341234}" type="slidenum">
              <a:rPr b="0" i="0" lang="en-US" sz="1000" u="none" cap="none" strike="noStrike">
                <a:solidFill>
                  <a:schemeClr val="accent5"/>
                </a:solidFill>
                <a:latin typeface="Barlow"/>
                <a:ea typeface="Barlow"/>
                <a:cs typeface="Barlow"/>
                <a:sym typeface="Barlow"/>
              </a:rPr>
              <a:t>‹#›</a:t>
            </a:fld>
            <a:endParaRPr b="0" i="0" sz="1000" u="none" cap="none" strike="noStrike">
              <a:solidFill>
                <a:schemeClr val="accent5"/>
              </a:solidFill>
              <a:latin typeface="Barlow"/>
              <a:ea typeface="Barlow"/>
              <a:cs typeface="Barlow"/>
              <a:sym typeface="Barlow"/>
            </a:endParaRPr>
          </a:p>
          <a:p>
            <a:pPr indent="0" lvl="0" marL="0" marR="0" rtl="0" algn="r">
              <a:lnSpc>
                <a:spcPct val="100000"/>
              </a:lnSpc>
              <a:spcBef>
                <a:spcPts val="0"/>
              </a:spcBef>
              <a:spcAft>
                <a:spcPts val="0"/>
              </a:spcAft>
              <a:buClr>
                <a:srgbClr val="000000"/>
              </a:buClr>
              <a:buSzPts val="1000"/>
              <a:buFont typeface="Arial"/>
              <a:buNone/>
            </a:pPr>
            <a:r>
              <a:t/>
            </a:r>
            <a:endParaRPr b="0" i="0" sz="1000" u="none" cap="none" strike="noStrike">
              <a:solidFill>
                <a:schemeClr val="accent5"/>
              </a:solidFill>
              <a:latin typeface="Barlow"/>
              <a:ea typeface="Barlow"/>
              <a:cs typeface="Barlow"/>
              <a:sym typeface="Barlow"/>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Right): White">
  <p:cSld name="Blank, Header Only_1_1">
    <p:spTree>
      <p:nvGrpSpPr>
        <p:cNvPr id="117" name="Shape 117"/>
        <p:cNvGrpSpPr/>
        <p:nvPr/>
      </p:nvGrpSpPr>
      <p:grpSpPr>
        <a:xfrm>
          <a:off x="0" y="0"/>
          <a:ext cx="0" cy="0"/>
          <a:chOff x="0" y="0"/>
          <a:chExt cx="0" cy="0"/>
        </a:xfrm>
      </p:grpSpPr>
      <p:sp>
        <p:nvSpPr>
          <p:cNvPr id="118" name="Google Shape;118;p17"/>
          <p:cNvSpPr txBox="1"/>
          <p:nvPr>
            <p:ph idx="1" type="body"/>
          </p:nvPr>
        </p:nvSpPr>
        <p:spPr>
          <a:xfrm>
            <a:off x="464417" y="1494300"/>
            <a:ext cx="5820300" cy="43548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1pPr>
            <a:lvl2pPr indent="-330200" lvl="1" marL="9144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2pPr>
            <a:lvl3pPr indent="-330200" lvl="2" marL="13716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3pPr>
            <a:lvl4pPr indent="-330200" lvl="3" marL="18288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4pPr>
            <a:lvl5pPr indent="-330200" lvl="4" marL="22860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5pPr>
            <a:lvl6pPr indent="-330200" lvl="5" marL="27432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6pPr>
            <a:lvl7pPr indent="-330200" lvl="6" marL="32004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7pPr>
            <a:lvl8pPr indent="-330200" lvl="7" marL="36576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8pPr>
            <a:lvl9pPr indent="-330200" lvl="8" marL="4114800" marR="0" rtl="0" algn="l">
              <a:lnSpc>
                <a:spcPct val="100000"/>
              </a:lnSpc>
              <a:spcBef>
                <a:spcPts val="1000"/>
              </a:spcBef>
              <a:spcAft>
                <a:spcPts val="100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9pPr>
          </a:lstStyle>
          <a:p/>
        </p:txBody>
      </p:sp>
      <p:sp>
        <p:nvSpPr>
          <p:cNvPr id="119" name="Google Shape;119;p17"/>
          <p:cNvSpPr txBox="1"/>
          <p:nvPr>
            <p:ph type="title"/>
          </p:nvPr>
        </p:nvSpPr>
        <p:spPr>
          <a:xfrm>
            <a:off x="464417" y="707275"/>
            <a:ext cx="5820300" cy="4605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accent6"/>
              </a:buClr>
              <a:buSzPts val="2800"/>
              <a:buFont typeface="Barlow Medium"/>
              <a:buNone/>
              <a:defRPr b="0" i="0" sz="2800" u="none" cap="none" strike="noStrike">
                <a:solidFill>
                  <a:schemeClr val="accent6"/>
                </a:solidFill>
                <a:latin typeface="Barlow Medium"/>
                <a:ea typeface="Barlow Medium"/>
                <a:cs typeface="Barlow Medium"/>
                <a:sym typeface="Barlow Medium"/>
              </a:defRPr>
            </a:lvl1pPr>
            <a:lvl2pPr lvl="1"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9pPr>
          </a:lstStyle>
          <a:p/>
        </p:txBody>
      </p:sp>
      <p:pic>
        <p:nvPicPr>
          <p:cNvPr id="120" name="Google Shape;120;p17"/>
          <p:cNvPicPr preferRelativeResize="0"/>
          <p:nvPr/>
        </p:nvPicPr>
        <p:blipFill rotWithShape="1">
          <a:blip r:embed="rId2">
            <a:alphaModFix/>
          </a:blip>
          <a:srcRect b="0" l="5553" r="42156" t="0"/>
          <a:stretch/>
        </p:blipFill>
        <p:spPr>
          <a:xfrm>
            <a:off x="6799800" y="-88550"/>
            <a:ext cx="5441456" cy="6946674"/>
          </a:xfrm>
          <a:prstGeom prst="rect">
            <a:avLst/>
          </a:prstGeom>
          <a:noFill/>
          <a:ln>
            <a:noFill/>
          </a:ln>
        </p:spPr>
      </p:pic>
      <p:pic>
        <p:nvPicPr>
          <p:cNvPr id="121" name="Google Shape;121;p17"/>
          <p:cNvPicPr preferRelativeResize="0"/>
          <p:nvPr/>
        </p:nvPicPr>
        <p:blipFill rotWithShape="1">
          <a:blip r:embed="rId3">
            <a:alphaModFix/>
          </a:blip>
          <a:srcRect b="140" l="0" r="0" t="140"/>
          <a:stretch/>
        </p:blipFill>
        <p:spPr>
          <a:xfrm>
            <a:off x="266523" y="6424323"/>
            <a:ext cx="1175451" cy="1935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 Vision">
  <p:cSld name="Blank, Header Only">
    <p:spTree>
      <p:nvGrpSpPr>
        <p:cNvPr id="122" name="Shape 122"/>
        <p:cNvGrpSpPr/>
        <p:nvPr/>
      </p:nvGrpSpPr>
      <p:grpSpPr>
        <a:xfrm>
          <a:off x="0" y="0"/>
          <a:ext cx="0" cy="0"/>
          <a:chOff x="0" y="0"/>
          <a:chExt cx="0" cy="0"/>
        </a:xfrm>
      </p:grpSpPr>
      <p:sp>
        <p:nvSpPr>
          <p:cNvPr id="123" name="Google Shape;123;p18"/>
          <p:cNvSpPr txBox="1"/>
          <p:nvPr>
            <p:ph type="title"/>
          </p:nvPr>
        </p:nvSpPr>
        <p:spPr>
          <a:xfrm>
            <a:off x="6352300" y="2024524"/>
            <a:ext cx="4997700" cy="10602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2400"/>
              <a:buFont typeface="Arial"/>
              <a:buNone/>
              <a:defRPr b="1" i="0" sz="2400" u="none" cap="none" strike="noStrike">
                <a:solidFill>
                  <a:srgbClr val="2A1B43"/>
                </a:solidFill>
                <a:latin typeface="Barlow"/>
                <a:ea typeface="Barlow"/>
                <a:cs typeface="Barlow"/>
                <a:sym typeface="Barlow"/>
              </a:defRPr>
            </a:lvl1pPr>
            <a:lvl2pPr lvl="1" marR="0" rtl="0" algn="l">
              <a:lnSpc>
                <a:spcPct val="100000"/>
              </a:lnSpc>
              <a:spcBef>
                <a:spcPts val="0"/>
              </a:spcBef>
              <a:spcAft>
                <a:spcPts val="0"/>
              </a:spcAft>
              <a:buClr>
                <a:srgbClr val="000000"/>
              </a:buClr>
              <a:buSzPts val="2800"/>
              <a:buFont typeface="Arial"/>
              <a:buNone/>
              <a:defRPr b="1" i="0" sz="2800" u="none" cap="none" strike="noStrike">
                <a:solidFill>
                  <a:srgbClr val="2A1B43"/>
                </a:solidFill>
                <a:latin typeface="Barlow"/>
                <a:ea typeface="Barlow"/>
                <a:cs typeface="Barlow"/>
                <a:sym typeface="Barlow"/>
              </a:defRPr>
            </a:lvl2pPr>
            <a:lvl3pPr lvl="2" marR="0" rtl="0" algn="l">
              <a:lnSpc>
                <a:spcPct val="100000"/>
              </a:lnSpc>
              <a:spcBef>
                <a:spcPts val="0"/>
              </a:spcBef>
              <a:spcAft>
                <a:spcPts val="0"/>
              </a:spcAft>
              <a:buClr>
                <a:srgbClr val="000000"/>
              </a:buClr>
              <a:buSzPts val="2800"/>
              <a:buFont typeface="Arial"/>
              <a:buNone/>
              <a:defRPr b="1" i="0" sz="2800" u="none" cap="none" strike="noStrike">
                <a:solidFill>
                  <a:srgbClr val="2A1B43"/>
                </a:solidFill>
                <a:latin typeface="Barlow"/>
                <a:ea typeface="Barlow"/>
                <a:cs typeface="Barlow"/>
                <a:sym typeface="Barlow"/>
              </a:defRPr>
            </a:lvl3pPr>
            <a:lvl4pPr lvl="3" marR="0" rtl="0" algn="l">
              <a:lnSpc>
                <a:spcPct val="100000"/>
              </a:lnSpc>
              <a:spcBef>
                <a:spcPts val="0"/>
              </a:spcBef>
              <a:spcAft>
                <a:spcPts val="0"/>
              </a:spcAft>
              <a:buClr>
                <a:srgbClr val="000000"/>
              </a:buClr>
              <a:buSzPts val="2800"/>
              <a:buFont typeface="Arial"/>
              <a:buNone/>
              <a:defRPr b="1" i="0" sz="2800" u="none" cap="none" strike="noStrike">
                <a:solidFill>
                  <a:srgbClr val="2A1B43"/>
                </a:solidFill>
                <a:latin typeface="Barlow"/>
                <a:ea typeface="Barlow"/>
                <a:cs typeface="Barlow"/>
                <a:sym typeface="Barlow"/>
              </a:defRPr>
            </a:lvl4pPr>
            <a:lvl5pPr lvl="4" marR="0" rtl="0" algn="l">
              <a:lnSpc>
                <a:spcPct val="100000"/>
              </a:lnSpc>
              <a:spcBef>
                <a:spcPts val="0"/>
              </a:spcBef>
              <a:spcAft>
                <a:spcPts val="0"/>
              </a:spcAft>
              <a:buClr>
                <a:srgbClr val="000000"/>
              </a:buClr>
              <a:buSzPts val="2800"/>
              <a:buFont typeface="Arial"/>
              <a:buNone/>
              <a:defRPr b="1" i="0" sz="2800" u="none" cap="none" strike="noStrike">
                <a:solidFill>
                  <a:srgbClr val="2A1B43"/>
                </a:solidFill>
                <a:latin typeface="Barlow"/>
                <a:ea typeface="Barlow"/>
                <a:cs typeface="Barlow"/>
                <a:sym typeface="Barlow"/>
              </a:defRPr>
            </a:lvl5pPr>
            <a:lvl6pPr lvl="5" marR="0" rtl="0" algn="l">
              <a:lnSpc>
                <a:spcPct val="100000"/>
              </a:lnSpc>
              <a:spcBef>
                <a:spcPts val="0"/>
              </a:spcBef>
              <a:spcAft>
                <a:spcPts val="0"/>
              </a:spcAft>
              <a:buClr>
                <a:srgbClr val="000000"/>
              </a:buClr>
              <a:buSzPts val="2800"/>
              <a:buFont typeface="Arial"/>
              <a:buNone/>
              <a:defRPr b="1" i="0" sz="2800" u="none" cap="none" strike="noStrike">
                <a:solidFill>
                  <a:srgbClr val="2A1B43"/>
                </a:solidFill>
                <a:latin typeface="Barlow"/>
                <a:ea typeface="Barlow"/>
                <a:cs typeface="Barlow"/>
                <a:sym typeface="Barlow"/>
              </a:defRPr>
            </a:lvl6pPr>
            <a:lvl7pPr lvl="6" marR="0" rtl="0" algn="l">
              <a:lnSpc>
                <a:spcPct val="100000"/>
              </a:lnSpc>
              <a:spcBef>
                <a:spcPts val="0"/>
              </a:spcBef>
              <a:spcAft>
                <a:spcPts val="0"/>
              </a:spcAft>
              <a:buClr>
                <a:srgbClr val="000000"/>
              </a:buClr>
              <a:buSzPts val="2800"/>
              <a:buFont typeface="Arial"/>
              <a:buNone/>
              <a:defRPr b="1" i="0" sz="2800" u="none" cap="none" strike="noStrike">
                <a:solidFill>
                  <a:srgbClr val="2A1B43"/>
                </a:solidFill>
                <a:latin typeface="Barlow"/>
                <a:ea typeface="Barlow"/>
                <a:cs typeface="Barlow"/>
                <a:sym typeface="Barlow"/>
              </a:defRPr>
            </a:lvl7pPr>
            <a:lvl8pPr lvl="7" marR="0" rtl="0" algn="l">
              <a:lnSpc>
                <a:spcPct val="100000"/>
              </a:lnSpc>
              <a:spcBef>
                <a:spcPts val="0"/>
              </a:spcBef>
              <a:spcAft>
                <a:spcPts val="0"/>
              </a:spcAft>
              <a:buClr>
                <a:srgbClr val="000000"/>
              </a:buClr>
              <a:buSzPts val="2800"/>
              <a:buFont typeface="Arial"/>
              <a:buNone/>
              <a:defRPr b="1" i="0" sz="2800" u="none" cap="none" strike="noStrike">
                <a:solidFill>
                  <a:srgbClr val="2A1B43"/>
                </a:solidFill>
                <a:latin typeface="Barlow"/>
                <a:ea typeface="Barlow"/>
                <a:cs typeface="Barlow"/>
                <a:sym typeface="Barlow"/>
              </a:defRPr>
            </a:lvl8pPr>
            <a:lvl9pPr lvl="8" marR="0" rtl="0" algn="l">
              <a:lnSpc>
                <a:spcPct val="100000"/>
              </a:lnSpc>
              <a:spcBef>
                <a:spcPts val="0"/>
              </a:spcBef>
              <a:spcAft>
                <a:spcPts val="0"/>
              </a:spcAft>
              <a:buClr>
                <a:srgbClr val="000000"/>
              </a:buClr>
              <a:buSzPts val="2800"/>
              <a:buFont typeface="Arial"/>
              <a:buNone/>
              <a:defRPr b="1" i="0" sz="2800" u="none" cap="none" strike="noStrike">
                <a:solidFill>
                  <a:srgbClr val="2A1B43"/>
                </a:solidFill>
                <a:latin typeface="Barlow"/>
                <a:ea typeface="Barlow"/>
                <a:cs typeface="Barlow"/>
                <a:sym typeface="Barlow"/>
              </a:defRPr>
            </a:lvl9pPr>
          </a:lstStyle>
          <a:p/>
        </p:txBody>
      </p:sp>
      <p:sp>
        <p:nvSpPr>
          <p:cNvPr id="124" name="Google Shape;124;p18"/>
          <p:cNvSpPr txBox="1"/>
          <p:nvPr>
            <p:ph idx="2" type="title"/>
          </p:nvPr>
        </p:nvSpPr>
        <p:spPr>
          <a:xfrm>
            <a:off x="6353826" y="628325"/>
            <a:ext cx="4997700" cy="12438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0" i="1" sz="2800" u="none" cap="none" strike="noStrike">
                <a:solidFill>
                  <a:srgbClr val="7030A0"/>
                </a:solidFill>
                <a:latin typeface="Barlow"/>
                <a:ea typeface="Barlow"/>
                <a:cs typeface="Barlow"/>
                <a:sym typeface="Barlow"/>
              </a:defRPr>
            </a:lvl1pPr>
            <a:lvl2pPr lvl="1" marR="0" rtl="0" algn="l">
              <a:lnSpc>
                <a:spcPct val="100000"/>
              </a:lnSpc>
              <a:spcBef>
                <a:spcPts val="0"/>
              </a:spcBef>
              <a:spcAft>
                <a:spcPts val="0"/>
              </a:spcAft>
              <a:buClr>
                <a:srgbClr val="000000"/>
              </a:buClr>
              <a:buSzPts val="2800"/>
              <a:buFont typeface="Arial"/>
              <a:buNone/>
              <a:defRPr b="0" i="1" sz="2800" u="none" cap="none" strike="noStrike">
                <a:solidFill>
                  <a:srgbClr val="7030A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1" sz="2800" u="none" cap="none" strike="noStrike">
                <a:solidFill>
                  <a:srgbClr val="7030A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1" sz="2800" u="none" cap="none" strike="noStrike">
                <a:solidFill>
                  <a:srgbClr val="7030A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1" sz="2800" u="none" cap="none" strike="noStrike">
                <a:solidFill>
                  <a:srgbClr val="7030A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1" sz="2800" u="none" cap="none" strike="noStrike">
                <a:solidFill>
                  <a:srgbClr val="7030A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1" sz="2800" u="none" cap="none" strike="noStrike">
                <a:solidFill>
                  <a:srgbClr val="7030A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1" sz="2800" u="none" cap="none" strike="noStrike">
                <a:solidFill>
                  <a:srgbClr val="7030A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1" sz="2800" u="none" cap="none" strike="noStrike">
                <a:solidFill>
                  <a:srgbClr val="7030A0"/>
                </a:solidFill>
                <a:latin typeface="Arial"/>
                <a:ea typeface="Arial"/>
                <a:cs typeface="Arial"/>
                <a:sym typeface="Arial"/>
              </a:defRPr>
            </a:lvl9pPr>
          </a:lstStyle>
          <a:p/>
        </p:txBody>
      </p:sp>
      <p:sp>
        <p:nvSpPr>
          <p:cNvPr id="125" name="Google Shape;125;p18"/>
          <p:cNvSpPr txBox="1"/>
          <p:nvPr/>
        </p:nvSpPr>
        <p:spPr>
          <a:xfrm>
            <a:off x="10427501" y="6467075"/>
            <a:ext cx="1462200" cy="1617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chemeClr val="dk2"/>
                </a:solidFill>
                <a:latin typeface="Barlow"/>
                <a:ea typeface="Barlow"/>
                <a:cs typeface="Barlow"/>
                <a:sym typeface="Barlow"/>
              </a:rPr>
              <a:t>© Watermark 2021    </a:t>
            </a:r>
            <a:fld id="{00000000-1234-1234-1234-123412341234}" type="slidenum">
              <a:rPr b="0" i="0" lang="en-US" sz="1000" u="none" cap="none" strike="noStrike">
                <a:solidFill>
                  <a:schemeClr val="dk1"/>
                </a:solidFill>
                <a:latin typeface="Barlow"/>
                <a:ea typeface="Barlow"/>
                <a:cs typeface="Barlow"/>
                <a:sym typeface="Barlow"/>
              </a:rPr>
              <a:t>‹#›</a:t>
            </a:fld>
            <a:endParaRPr b="0" i="0" sz="1000" u="none" cap="none" strike="noStrike">
              <a:solidFill>
                <a:schemeClr val="dk1"/>
              </a:solidFill>
              <a:latin typeface="Barlow"/>
              <a:ea typeface="Barlow"/>
              <a:cs typeface="Barlow"/>
              <a:sym typeface="Barlow"/>
            </a:endParaRPr>
          </a:p>
          <a:p>
            <a:pPr indent="0" lvl="0" marL="0" marR="0" rtl="0" algn="r">
              <a:lnSpc>
                <a:spcPct val="100000"/>
              </a:lnSpc>
              <a:spcBef>
                <a:spcPts val="0"/>
              </a:spcBef>
              <a:spcAft>
                <a:spcPts val="0"/>
              </a:spcAft>
              <a:buClr>
                <a:srgbClr val="000000"/>
              </a:buClr>
              <a:buSzPts val="1000"/>
              <a:buFont typeface="Arial"/>
              <a:buNone/>
            </a:pPr>
            <a:r>
              <a:t/>
            </a:r>
            <a:endParaRPr b="0" i="0" sz="1000" u="none" cap="none" strike="noStrike">
              <a:solidFill>
                <a:schemeClr val="dk2"/>
              </a:solidFill>
              <a:latin typeface="Barlow"/>
              <a:ea typeface="Barlow"/>
              <a:cs typeface="Barlow"/>
              <a:sym typeface="Barlow"/>
            </a:endParaRPr>
          </a:p>
        </p:txBody>
      </p:sp>
      <p:sp>
        <p:nvSpPr>
          <p:cNvPr id="126" name="Google Shape;126;p18"/>
          <p:cNvSpPr txBox="1"/>
          <p:nvPr>
            <p:ph idx="1" type="body"/>
          </p:nvPr>
        </p:nvSpPr>
        <p:spPr>
          <a:xfrm>
            <a:off x="6353825" y="3084717"/>
            <a:ext cx="4997700" cy="27726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1pPr>
            <a:lvl2pPr indent="-330200" lvl="1" marL="9144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2pPr>
            <a:lvl3pPr indent="-330200" lvl="2" marL="13716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3pPr>
            <a:lvl4pPr indent="-330200" lvl="3" marL="18288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4pPr>
            <a:lvl5pPr indent="-330200" lvl="4" marL="22860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5pPr>
            <a:lvl6pPr indent="-330200" lvl="5" marL="27432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6pPr>
            <a:lvl7pPr indent="-330200" lvl="6" marL="32004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7pPr>
            <a:lvl8pPr indent="-330200" lvl="7" marL="36576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8pPr>
            <a:lvl9pPr indent="-330200" lvl="8" marL="4114800" marR="0" rtl="0" algn="l">
              <a:lnSpc>
                <a:spcPct val="100000"/>
              </a:lnSpc>
              <a:spcBef>
                <a:spcPts val="1000"/>
              </a:spcBef>
              <a:spcAft>
                <a:spcPts val="100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9pPr>
          </a:lstStyle>
          <a:p/>
        </p:txBody>
      </p:sp>
      <p:sp>
        <p:nvSpPr>
          <p:cNvPr id="127" name="Google Shape;127;p18"/>
          <p:cNvSpPr/>
          <p:nvPr/>
        </p:nvSpPr>
        <p:spPr>
          <a:xfrm>
            <a:off x="-16605" y="0"/>
            <a:ext cx="5392200" cy="6858000"/>
          </a:xfrm>
          <a:prstGeom prst="rect">
            <a:avLst/>
          </a:prstGeom>
          <a:blipFill rotWithShape="1">
            <a:blip r:embed="rId2">
              <a:alphaModFix amt="90000"/>
            </a:blip>
            <a:stretch>
              <a:fillRect b="-1960" l="-83530" r="-17201" t="-177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eatures: Boxes (3 Columns)">
  <p:cSld name="CUSTOM_9">
    <p:spTree>
      <p:nvGrpSpPr>
        <p:cNvPr id="128" name="Shape 128"/>
        <p:cNvGrpSpPr/>
        <p:nvPr/>
      </p:nvGrpSpPr>
      <p:grpSpPr>
        <a:xfrm>
          <a:off x="0" y="0"/>
          <a:ext cx="0" cy="0"/>
          <a:chOff x="0" y="0"/>
          <a:chExt cx="0" cy="0"/>
        </a:xfrm>
      </p:grpSpPr>
      <p:sp>
        <p:nvSpPr>
          <p:cNvPr id="129" name="Google Shape;129;p19"/>
          <p:cNvSpPr/>
          <p:nvPr/>
        </p:nvSpPr>
        <p:spPr>
          <a:xfrm>
            <a:off x="838200" y="1572825"/>
            <a:ext cx="3333600" cy="4454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9"/>
          <p:cNvSpPr txBox="1"/>
          <p:nvPr>
            <p:ph idx="1" type="body"/>
          </p:nvPr>
        </p:nvSpPr>
        <p:spPr>
          <a:xfrm>
            <a:off x="1047750" y="2567700"/>
            <a:ext cx="2990700" cy="33144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1pPr>
            <a:lvl2pPr indent="-330200" lvl="1" marL="9144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2pPr>
            <a:lvl3pPr indent="-330200" lvl="2" marL="13716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3pPr>
            <a:lvl4pPr indent="-330200" lvl="3" marL="18288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4pPr>
            <a:lvl5pPr indent="-330200" lvl="4" marL="22860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5pPr>
            <a:lvl6pPr indent="-330200" lvl="5" marL="27432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6pPr>
            <a:lvl7pPr indent="-330200" lvl="6" marL="32004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7pPr>
            <a:lvl8pPr indent="-330200" lvl="7" marL="36576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8pPr>
            <a:lvl9pPr indent="-330200" lvl="8" marL="41148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9pPr>
          </a:lstStyle>
          <a:p/>
        </p:txBody>
      </p:sp>
      <p:sp>
        <p:nvSpPr>
          <p:cNvPr id="131" name="Google Shape;131;p19"/>
          <p:cNvSpPr txBox="1"/>
          <p:nvPr>
            <p:ph type="title"/>
          </p:nvPr>
        </p:nvSpPr>
        <p:spPr>
          <a:xfrm>
            <a:off x="1047750" y="1660204"/>
            <a:ext cx="2990700" cy="9075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1pPr>
            <a:lvl2pPr lvl="1"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2pPr>
            <a:lvl3pPr lvl="2"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3pPr>
            <a:lvl4pPr lvl="3"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4pPr>
            <a:lvl5pPr lvl="4"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5pPr>
            <a:lvl6pPr lvl="5"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6pPr>
            <a:lvl7pPr lvl="6"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7pPr>
            <a:lvl8pPr lvl="7"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8pPr>
            <a:lvl9pPr lvl="8"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9pPr>
          </a:lstStyle>
          <a:p/>
        </p:txBody>
      </p:sp>
      <p:pic>
        <p:nvPicPr>
          <p:cNvPr id="132" name="Google Shape;132;p19"/>
          <p:cNvPicPr preferRelativeResize="0"/>
          <p:nvPr/>
        </p:nvPicPr>
        <p:blipFill rotWithShape="1">
          <a:blip r:embed="rId2">
            <a:alphaModFix/>
          </a:blip>
          <a:srcRect b="140" l="0" r="0" t="140"/>
          <a:stretch/>
        </p:blipFill>
        <p:spPr>
          <a:xfrm>
            <a:off x="266523" y="6424323"/>
            <a:ext cx="1175451" cy="193550"/>
          </a:xfrm>
          <a:prstGeom prst="rect">
            <a:avLst/>
          </a:prstGeom>
          <a:noFill/>
          <a:ln>
            <a:noFill/>
          </a:ln>
        </p:spPr>
      </p:pic>
      <p:sp>
        <p:nvSpPr>
          <p:cNvPr id="133" name="Google Shape;133;p19"/>
          <p:cNvSpPr txBox="1"/>
          <p:nvPr>
            <p:ph idx="2" type="title"/>
          </p:nvPr>
        </p:nvSpPr>
        <p:spPr>
          <a:xfrm>
            <a:off x="838200" y="707275"/>
            <a:ext cx="10570800" cy="4605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accent6"/>
              </a:buClr>
              <a:buSzPts val="2800"/>
              <a:buFont typeface="Barlow Medium"/>
              <a:buNone/>
              <a:defRPr b="0" i="0" sz="2800" u="none" cap="none" strike="noStrike">
                <a:solidFill>
                  <a:schemeClr val="accent6"/>
                </a:solidFill>
                <a:latin typeface="Barlow Medium"/>
                <a:ea typeface="Barlow Medium"/>
                <a:cs typeface="Barlow Medium"/>
                <a:sym typeface="Barlow Medium"/>
              </a:defRPr>
            </a:lvl1pPr>
            <a:lvl2pPr lvl="1"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9pPr>
          </a:lstStyle>
          <a:p/>
        </p:txBody>
      </p:sp>
      <p:sp>
        <p:nvSpPr>
          <p:cNvPr id="134" name="Google Shape;134;p19"/>
          <p:cNvSpPr/>
          <p:nvPr/>
        </p:nvSpPr>
        <p:spPr>
          <a:xfrm>
            <a:off x="4456800" y="1572825"/>
            <a:ext cx="3333600" cy="4454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9"/>
          <p:cNvSpPr txBox="1"/>
          <p:nvPr>
            <p:ph idx="3" type="body"/>
          </p:nvPr>
        </p:nvSpPr>
        <p:spPr>
          <a:xfrm>
            <a:off x="4666350" y="2567700"/>
            <a:ext cx="2990700" cy="33144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1pPr>
            <a:lvl2pPr indent="-330200" lvl="1" marL="9144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2pPr>
            <a:lvl3pPr indent="-330200" lvl="2" marL="13716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3pPr>
            <a:lvl4pPr indent="-330200" lvl="3" marL="18288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4pPr>
            <a:lvl5pPr indent="-330200" lvl="4" marL="22860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5pPr>
            <a:lvl6pPr indent="-330200" lvl="5" marL="27432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6pPr>
            <a:lvl7pPr indent="-330200" lvl="6" marL="32004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7pPr>
            <a:lvl8pPr indent="-330200" lvl="7" marL="36576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8pPr>
            <a:lvl9pPr indent="-330200" lvl="8" marL="41148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9pPr>
          </a:lstStyle>
          <a:p/>
        </p:txBody>
      </p:sp>
      <p:sp>
        <p:nvSpPr>
          <p:cNvPr id="136" name="Google Shape;136;p19"/>
          <p:cNvSpPr txBox="1"/>
          <p:nvPr>
            <p:ph idx="4" type="title"/>
          </p:nvPr>
        </p:nvSpPr>
        <p:spPr>
          <a:xfrm>
            <a:off x="4666350" y="1660204"/>
            <a:ext cx="2990700" cy="9075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1pPr>
            <a:lvl2pPr lvl="1"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2pPr>
            <a:lvl3pPr lvl="2"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3pPr>
            <a:lvl4pPr lvl="3"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4pPr>
            <a:lvl5pPr lvl="4"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5pPr>
            <a:lvl6pPr lvl="5"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6pPr>
            <a:lvl7pPr lvl="6"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7pPr>
            <a:lvl8pPr lvl="7"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8pPr>
            <a:lvl9pPr lvl="8" marR="0" rtl="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9pPr>
          </a:lstStyle>
          <a:p/>
        </p:txBody>
      </p:sp>
      <p:sp>
        <p:nvSpPr>
          <p:cNvPr id="137" name="Google Shape;137;p19"/>
          <p:cNvSpPr/>
          <p:nvPr/>
        </p:nvSpPr>
        <p:spPr>
          <a:xfrm>
            <a:off x="8075400" y="1572825"/>
            <a:ext cx="3333600" cy="4454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19"/>
          <p:cNvSpPr txBox="1"/>
          <p:nvPr>
            <p:ph idx="5" type="body"/>
          </p:nvPr>
        </p:nvSpPr>
        <p:spPr>
          <a:xfrm>
            <a:off x="8284950" y="2567700"/>
            <a:ext cx="2990700" cy="33144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10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1pPr>
            <a:lvl2pPr indent="-330200" lvl="1" marL="914400" marR="0" rtl="0" algn="l">
              <a:lnSpc>
                <a:spcPct val="100000"/>
              </a:lnSpc>
              <a:spcBef>
                <a:spcPts val="10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2pPr>
            <a:lvl3pPr indent="-330200" lvl="2" marL="1371600" marR="0" rtl="0" algn="l">
              <a:lnSpc>
                <a:spcPct val="100000"/>
              </a:lnSpc>
              <a:spcBef>
                <a:spcPts val="10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3pPr>
            <a:lvl4pPr indent="-330200" lvl="3" marL="1828800" marR="0" rtl="0" algn="l">
              <a:lnSpc>
                <a:spcPct val="100000"/>
              </a:lnSpc>
              <a:spcBef>
                <a:spcPts val="10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4pPr>
            <a:lvl5pPr indent="-330200" lvl="4" marL="2286000" marR="0" rtl="0" algn="l">
              <a:lnSpc>
                <a:spcPct val="100000"/>
              </a:lnSpc>
              <a:spcBef>
                <a:spcPts val="10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5pPr>
            <a:lvl6pPr indent="-330200" lvl="5" marL="2743200" marR="0" rtl="0" algn="l">
              <a:lnSpc>
                <a:spcPct val="100000"/>
              </a:lnSpc>
              <a:spcBef>
                <a:spcPts val="10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6pPr>
            <a:lvl7pPr indent="-330200" lvl="6" marL="3200400" marR="0" rtl="0" algn="l">
              <a:lnSpc>
                <a:spcPct val="100000"/>
              </a:lnSpc>
              <a:spcBef>
                <a:spcPts val="10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7pPr>
            <a:lvl8pPr indent="-330200" lvl="7" marL="3657600" marR="0" rtl="0" algn="l">
              <a:lnSpc>
                <a:spcPct val="100000"/>
              </a:lnSpc>
              <a:spcBef>
                <a:spcPts val="10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8pPr>
            <a:lvl9pPr indent="-330200" lvl="8" marL="4114800" marR="0" rtl="0" algn="l">
              <a:lnSpc>
                <a:spcPct val="100000"/>
              </a:lnSpc>
              <a:spcBef>
                <a:spcPts val="10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9pPr>
          </a:lstStyle>
          <a:p/>
        </p:txBody>
      </p:sp>
      <p:sp>
        <p:nvSpPr>
          <p:cNvPr id="139" name="Google Shape;139;p19"/>
          <p:cNvSpPr txBox="1"/>
          <p:nvPr>
            <p:ph idx="6" type="title"/>
          </p:nvPr>
        </p:nvSpPr>
        <p:spPr>
          <a:xfrm>
            <a:off x="8284950" y="1660204"/>
            <a:ext cx="2990700" cy="9075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1pPr>
            <a:lvl2pPr lvl="1"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2pPr>
            <a:lvl3pPr lvl="2"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3pPr>
            <a:lvl4pPr lvl="3"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4pPr>
            <a:lvl5pPr lvl="4"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5pPr>
            <a:lvl6pPr lvl="5"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6pPr>
            <a:lvl7pPr lvl="6"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7pPr>
            <a:lvl8pPr lvl="7"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8pPr>
            <a:lvl9pPr lvl="8"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9pPr>
          </a:lstStyle>
          <a:p/>
        </p:txBody>
      </p:sp>
      <p:sp>
        <p:nvSpPr>
          <p:cNvPr id="140" name="Google Shape;140;p19"/>
          <p:cNvSpPr txBox="1"/>
          <p:nvPr/>
        </p:nvSpPr>
        <p:spPr>
          <a:xfrm>
            <a:off x="10427501" y="6467075"/>
            <a:ext cx="1462200" cy="1617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chemeClr val="dk2"/>
                </a:solidFill>
                <a:latin typeface="Barlow"/>
                <a:ea typeface="Barlow"/>
                <a:cs typeface="Barlow"/>
                <a:sym typeface="Barlow"/>
              </a:rPr>
              <a:t>© Watermark 2021    </a:t>
            </a:r>
            <a:fld id="{00000000-1234-1234-1234-123412341234}" type="slidenum">
              <a:rPr b="0" i="0" lang="en-US" sz="1000" u="none" cap="none" strike="noStrike">
                <a:solidFill>
                  <a:schemeClr val="dk1"/>
                </a:solidFill>
                <a:latin typeface="Barlow"/>
                <a:ea typeface="Barlow"/>
                <a:cs typeface="Barlow"/>
                <a:sym typeface="Barlow"/>
              </a:rPr>
              <a:t>‹#›</a:t>
            </a:fld>
            <a:endParaRPr b="0" i="0" sz="1000" u="none" cap="none" strike="noStrike">
              <a:solidFill>
                <a:schemeClr val="dk1"/>
              </a:solidFill>
              <a:latin typeface="Barlow"/>
              <a:ea typeface="Barlow"/>
              <a:cs typeface="Barlow"/>
              <a:sym typeface="Barlow"/>
            </a:endParaRPr>
          </a:p>
          <a:p>
            <a:pPr indent="0" lvl="0" marL="0" marR="0" rtl="0" algn="r">
              <a:lnSpc>
                <a:spcPct val="100000"/>
              </a:lnSpc>
              <a:spcBef>
                <a:spcPts val="0"/>
              </a:spcBef>
              <a:spcAft>
                <a:spcPts val="0"/>
              </a:spcAft>
              <a:buClr>
                <a:srgbClr val="000000"/>
              </a:buClr>
              <a:buSzPts val="1000"/>
              <a:buFont typeface="Arial"/>
              <a:buNone/>
            </a:pPr>
            <a:r>
              <a:t/>
            </a:r>
            <a:endParaRPr b="0" i="0" sz="1000" u="none" cap="none" strike="noStrike">
              <a:solidFill>
                <a:schemeClr val="dk2"/>
              </a:solidFill>
              <a:latin typeface="Barlow"/>
              <a:ea typeface="Barlow"/>
              <a:cs typeface="Barlow"/>
              <a:sym typeface="Barlow"/>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eature + Text">
  <p:cSld name="Blank, Header Only_1_2_1_1_1">
    <p:spTree>
      <p:nvGrpSpPr>
        <p:cNvPr id="141" name="Shape 141"/>
        <p:cNvGrpSpPr/>
        <p:nvPr/>
      </p:nvGrpSpPr>
      <p:grpSpPr>
        <a:xfrm>
          <a:off x="0" y="0"/>
          <a:ext cx="0" cy="0"/>
          <a:chOff x="0" y="0"/>
          <a:chExt cx="0" cy="0"/>
        </a:xfrm>
      </p:grpSpPr>
      <p:sp>
        <p:nvSpPr>
          <p:cNvPr id="142" name="Google Shape;142;p20"/>
          <p:cNvSpPr/>
          <p:nvPr/>
        </p:nvSpPr>
        <p:spPr>
          <a:xfrm>
            <a:off x="0" y="0"/>
            <a:ext cx="538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20"/>
          <p:cNvSpPr txBox="1"/>
          <p:nvPr>
            <p:ph type="title"/>
          </p:nvPr>
        </p:nvSpPr>
        <p:spPr>
          <a:xfrm>
            <a:off x="533400" y="1853763"/>
            <a:ext cx="4393200" cy="1476000"/>
          </a:xfrm>
          <a:prstGeom prst="rect">
            <a:avLst/>
          </a:prstGeom>
          <a:noFill/>
          <a:ln>
            <a:noFill/>
          </a:ln>
        </p:spPr>
        <p:txBody>
          <a:bodyPr anchorCtr="0" anchor="b" bIns="0" lIns="0" spcFirstLastPara="1" rIns="0" wrap="square" tIns="0">
            <a:noAutofit/>
          </a:bodyPr>
          <a:lstStyle>
            <a:lvl1pPr lvl="0" marR="0" rtl="0" algn="ctr">
              <a:lnSpc>
                <a:spcPct val="90000"/>
              </a:lnSpc>
              <a:spcBef>
                <a:spcPts val="0"/>
              </a:spcBef>
              <a:spcAft>
                <a:spcPts val="0"/>
              </a:spcAft>
              <a:buClr>
                <a:srgbClr val="FFFFFF"/>
              </a:buClr>
              <a:buSzPts val="2800"/>
              <a:buFont typeface="Barlow Medium"/>
              <a:buNone/>
              <a:defRPr b="0" i="0" sz="2800" u="none" cap="none" strike="noStrike">
                <a:solidFill>
                  <a:srgbClr val="FFFFFF"/>
                </a:solidFill>
                <a:latin typeface="Barlow Medium"/>
                <a:ea typeface="Barlow Medium"/>
                <a:cs typeface="Barlow Medium"/>
                <a:sym typeface="Barlow Medium"/>
              </a:defRPr>
            </a:lvl1pPr>
            <a:lvl2pPr lvl="1" marR="0" rtl="0" algn="ctr">
              <a:lnSpc>
                <a:spcPct val="100000"/>
              </a:lnSpc>
              <a:spcBef>
                <a:spcPts val="0"/>
              </a:spcBef>
              <a:spcAft>
                <a:spcPts val="0"/>
              </a:spcAft>
              <a:buClr>
                <a:srgbClr val="FFFFFF"/>
              </a:buClr>
              <a:buSzPts val="1400"/>
              <a:buFont typeface="Arial"/>
              <a:buNone/>
              <a:defRPr b="1" i="0" sz="1800" u="none" cap="none" strike="noStrike">
                <a:solidFill>
                  <a:srgbClr val="FFFFFF"/>
                </a:solidFill>
                <a:latin typeface="Arial"/>
                <a:ea typeface="Arial"/>
                <a:cs typeface="Arial"/>
                <a:sym typeface="Arial"/>
              </a:defRPr>
            </a:lvl2pPr>
            <a:lvl3pPr lvl="2" marR="0" rtl="0" algn="ctr">
              <a:lnSpc>
                <a:spcPct val="100000"/>
              </a:lnSpc>
              <a:spcBef>
                <a:spcPts val="0"/>
              </a:spcBef>
              <a:spcAft>
                <a:spcPts val="0"/>
              </a:spcAft>
              <a:buClr>
                <a:srgbClr val="FFFFFF"/>
              </a:buClr>
              <a:buSzPts val="1400"/>
              <a:buFont typeface="Arial"/>
              <a:buNone/>
              <a:defRPr b="1" i="0" sz="1800" u="none" cap="none" strike="noStrike">
                <a:solidFill>
                  <a:srgbClr val="FFFFFF"/>
                </a:solidFill>
                <a:latin typeface="Arial"/>
                <a:ea typeface="Arial"/>
                <a:cs typeface="Arial"/>
                <a:sym typeface="Arial"/>
              </a:defRPr>
            </a:lvl3pPr>
            <a:lvl4pPr lvl="3" marR="0" rtl="0" algn="ctr">
              <a:lnSpc>
                <a:spcPct val="100000"/>
              </a:lnSpc>
              <a:spcBef>
                <a:spcPts val="0"/>
              </a:spcBef>
              <a:spcAft>
                <a:spcPts val="0"/>
              </a:spcAft>
              <a:buClr>
                <a:srgbClr val="FFFFFF"/>
              </a:buClr>
              <a:buSzPts val="1400"/>
              <a:buFont typeface="Arial"/>
              <a:buNone/>
              <a:defRPr b="1" i="0" sz="1800" u="none" cap="none" strike="noStrike">
                <a:solidFill>
                  <a:srgbClr val="FFFFFF"/>
                </a:solidFill>
                <a:latin typeface="Arial"/>
                <a:ea typeface="Arial"/>
                <a:cs typeface="Arial"/>
                <a:sym typeface="Arial"/>
              </a:defRPr>
            </a:lvl4pPr>
            <a:lvl5pPr lvl="4" marR="0" rtl="0" algn="ctr">
              <a:lnSpc>
                <a:spcPct val="100000"/>
              </a:lnSpc>
              <a:spcBef>
                <a:spcPts val="0"/>
              </a:spcBef>
              <a:spcAft>
                <a:spcPts val="0"/>
              </a:spcAft>
              <a:buClr>
                <a:srgbClr val="FFFFFF"/>
              </a:buClr>
              <a:buSzPts val="1400"/>
              <a:buFont typeface="Arial"/>
              <a:buNone/>
              <a:defRPr b="1" i="0" sz="1800" u="none" cap="none" strike="noStrike">
                <a:solidFill>
                  <a:srgbClr val="FFFFFF"/>
                </a:solidFill>
                <a:latin typeface="Arial"/>
                <a:ea typeface="Arial"/>
                <a:cs typeface="Arial"/>
                <a:sym typeface="Arial"/>
              </a:defRPr>
            </a:lvl5pPr>
            <a:lvl6pPr lvl="5" marR="0" rtl="0" algn="ctr">
              <a:lnSpc>
                <a:spcPct val="100000"/>
              </a:lnSpc>
              <a:spcBef>
                <a:spcPts val="0"/>
              </a:spcBef>
              <a:spcAft>
                <a:spcPts val="0"/>
              </a:spcAft>
              <a:buClr>
                <a:srgbClr val="FFFFFF"/>
              </a:buClr>
              <a:buSzPts val="1400"/>
              <a:buFont typeface="Arial"/>
              <a:buNone/>
              <a:defRPr b="1" i="0" sz="1800" u="none" cap="none" strike="noStrike">
                <a:solidFill>
                  <a:srgbClr val="FFFFFF"/>
                </a:solidFill>
                <a:latin typeface="Arial"/>
                <a:ea typeface="Arial"/>
                <a:cs typeface="Arial"/>
                <a:sym typeface="Arial"/>
              </a:defRPr>
            </a:lvl6pPr>
            <a:lvl7pPr lvl="6" marR="0" rtl="0" algn="ctr">
              <a:lnSpc>
                <a:spcPct val="100000"/>
              </a:lnSpc>
              <a:spcBef>
                <a:spcPts val="0"/>
              </a:spcBef>
              <a:spcAft>
                <a:spcPts val="0"/>
              </a:spcAft>
              <a:buClr>
                <a:srgbClr val="FFFFFF"/>
              </a:buClr>
              <a:buSzPts val="1400"/>
              <a:buFont typeface="Arial"/>
              <a:buNone/>
              <a:defRPr b="1" i="0" sz="1800" u="none" cap="none" strike="noStrike">
                <a:solidFill>
                  <a:srgbClr val="FFFFFF"/>
                </a:solidFill>
                <a:latin typeface="Arial"/>
                <a:ea typeface="Arial"/>
                <a:cs typeface="Arial"/>
                <a:sym typeface="Arial"/>
              </a:defRPr>
            </a:lvl7pPr>
            <a:lvl8pPr lvl="7" marR="0" rtl="0" algn="ctr">
              <a:lnSpc>
                <a:spcPct val="100000"/>
              </a:lnSpc>
              <a:spcBef>
                <a:spcPts val="0"/>
              </a:spcBef>
              <a:spcAft>
                <a:spcPts val="0"/>
              </a:spcAft>
              <a:buClr>
                <a:srgbClr val="FFFFFF"/>
              </a:buClr>
              <a:buSzPts val="1400"/>
              <a:buFont typeface="Arial"/>
              <a:buNone/>
              <a:defRPr b="1" i="0" sz="1800" u="none" cap="none" strike="noStrike">
                <a:solidFill>
                  <a:srgbClr val="FFFFFF"/>
                </a:solidFill>
                <a:latin typeface="Arial"/>
                <a:ea typeface="Arial"/>
                <a:cs typeface="Arial"/>
                <a:sym typeface="Arial"/>
              </a:defRPr>
            </a:lvl8pPr>
            <a:lvl9pPr lvl="8" marR="0" rtl="0" algn="ctr">
              <a:lnSpc>
                <a:spcPct val="100000"/>
              </a:lnSpc>
              <a:spcBef>
                <a:spcPts val="0"/>
              </a:spcBef>
              <a:spcAft>
                <a:spcPts val="0"/>
              </a:spcAft>
              <a:buClr>
                <a:srgbClr val="FFFFFF"/>
              </a:buClr>
              <a:buSzPts val="1400"/>
              <a:buFont typeface="Arial"/>
              <a:buNone/>
              <a:defRPr b="1" i="0" sz="1800" u="none" cap="none" strike="noStrike">
                <a:solidFill>
                  <a:srgbClr val="FFFFFF"/>
                </a:solidFill>
                <a:latin typeface="Arial"/>
                <a:ea typeface="Arial"/>
                <a:cs typeface="Arial"/>
                <a:sym typeface="Arial"/>
              </a:defRPr>
            </a:lvl9pPr>
          </a:lstStyle>
          <a:p/>
        </p:txBody>
      </p:sp>
      <p:sp>
        <p:nvSpPr>
          <p:cNvPr id="144" name="Google Shape;144;p20"/>
          <p:cNvSpPr txBox="1"/>
          <p:nvPr>
            <p:ph idx="2" type="title"/>
          </p:nvPr>
        </p:nvSpPr>
        <p:spPr>
          <a:xfrm>
            <a:off x="5946700" y="680175"/>
            <a:ext cx="5808600" cy="7608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1" i="0" sz="1800" u="none" cap="none" strike="noStrike">
                <a:solidFill>
                  <a:srgbClr val="2A1B43"/>
                </a:solidFill>
                <a:latin typeface="Barlow"/>
                <a:ea typeface="Barlow"/>
                <a:cs typeface="Barlow"/>
                <a:sym typeface="Barlow"/>
              </a:defRPr>
            </a:lvl1pPr>
            <a:lvl2pPr lvl="1" marR="0" rtl="0" algn="l">
              <a:lnSpc>
                <a:spcPct val="100000"/>
              </a:lnSpc>
              <a:spcBef>
                <a:spcPts val="0"/>
              </a:spcBef>
              <a:spcAft>
                <a:spcPts val="0"/>
              </a:spcAft>
              <a:buClr>
                <a:srgbClr val="000000"/>
              </a:buClr>
              <a:buSzPts val="1800"/>
              <a:buFont typeface="Arial"/>
              <a:buNone/>
              <a:defRPr b="1" i="0" sz="1800" u="none" cap="none" strike="noStrike">
                <a:solidFill>
                  <a:srgbClr val="2A1B43"/>
                </a:solidFill>
                <a:latin typeface="Barlow"/>
                <a:ea typeface="Barlow"/>
                <a:cs typeface="Barlow"/>
                <a:sym typeface="Barlow"/>
              </a:defRPr>
            </a:lvl2pPr>
            <a:lvl3pPr lvl="2" marR="0" rtl="0" algn="l">
              <a:lnSpc>
                <a:spcPct val="100000"/>
              </a:lnSpc>
              <a:spcBef>
                <a:spcPts val="0"/>
              </a:spcBef>
              <a:spcAft>
                <a:spcPts val="0"/>
              </a:spcAft>
              <a:buClr>
                <a:srgbClr val="000000"/>
              </a:buClr>
              <a:buSzPts val="1800"/>
              <a:buFont typeface="Arial"/>
              <a:buNone/>
              <a:defRPr b="1" i="0" sz="1800" u="none" cap="none" strike="noStrike">
                <a:solidFill>
                  <a:srgbClr val="2A1B43"/>
                </a:solidFill>
                <a:latin typeface="Barlow"/>
                <a:ea typeface="Barlow"/>
                <a:cs typeface="Barlow"/>
                <a:sym typeface="Barlow"/>
              </a:defRPr>
            </a:lvl3pPr>
            <a:lvl4pPr lvl="3" marR="0" rtl="0" algn="l">
              <a:lnSpc>
                <a:spcPct val="100000"/>
              </a:lnSpc>
              <a:spcBef>
                <a:spcPts val="0"/>
              </a:spcBef>
              <a:spcAft>
                <a:spcPts val="0"/>
              </a:spcAft>
              <a:buClr>
                <a:srgbClr val="000000"/>
              </a:buClr>
              <a:buSzPts val="1800"/>
              <a:buFont typeface="Arial"/>
              <a:buNone/>
              <a:defRPr b="1" i="0" sz="1800" u="none" cap="none" strike="noStrike">
                <a:solidFill>
                  <a:srgbClr val="2A1B43"/>
                </a:solidFill>
                <a:latin typeface="Barlow"/>
                <a:ea typeface="Barlow"/>
                <a:cs typeface="Barlow"/>
                <a:sym typeface="Barlow"/>
              </a:defRPr>
            </a:lvl4pPr>
            <a:lvl5pPr lvl="4" marR="0" rtl="0" algn="l">
              <a:lnSpc>
                <a:spcPct val="100000"/>
              </a:lnSpc>
              <a:spcBef>
                <a:spcPts val="0"/>
              </a:spcBef>
              <a:spcAft>
                <a:spcPts val="0"/>
              </a:spcAft>
              <a:buClr>
                <a:srgbClr val="000000"/>
              </a:buClr>
              <a:buSzPts val="1800"/>
              <a:buFont typeface="Arial"/>
              <a:buNone/>
              <a:defRPr b="1" i="0" sz="1800" u="none" cap="none" strike="noStrike">
                <a:solidFill>
                  <a:srgbClr val="2A1B43"/>
                </a:solidFill>
                <a:latin typeface="Barlow"/>
                <a:ea typeface="Barlow"/>
                <a:cs typeface="Barlow"/>
                <a:sym typeface="Barlow"/>
              </a:defRPr>
            </a:lvl5pPr>
            <a:lvl6pPr lvl="5" marR="0" rtl="0" algn="l">
              <a:lnSpc>
                <a:spcPct val="100000"/>
              </a:lnSpc>
              <a:spcBef>
                <a:spcPts val="0"/>
              </a:spcBef>
              <a:spcAft>
                <a:spcPts val="0"/>
              </a:spcAft>
              <a:buClr>
                <a:srgbClr val="000000"/>
              </a:buClr>
              <a:buSzPts val="1800"/>
              <a:buFont typeface="Arial"/>
              <a:buNone/>
              <a:defRPr b="1" i="0" sz="1800" u="none" cap="none" strike="noStrike">
                <a:solidFill>
                  <a:srgbClr val="2A1B43"/>
                </a:solidFill>
                <a:latin typeface="Barlow"/>
                <a:ea typeface="Barlow"/>
                <a:cs typeface="Barlow"/>
                <a:sym typeface="Barlow"/>
              </a:defRPr>
            </a:lvl6pPr>
            <a:lvl7pPr lvl="6" marR="0" rtl="0" algn="l">
              <a:lnSpc>
                <a:spcPct val="100000"/>
              </a:lnSpc>
              <a:spcBef>
                <a:spcPts val="0"/>
              </a:spcBef>
              <a:spcAft>
                <a:spcPts val="0"/>
              </a:spcAft>
              <a:buClr>
                <a:srgbClr val="000000"/>
              </a:buClr>
              <a:buSzPts val="1800"/>
              <a:buFont typeface="Arial"/>
              <a:buNone/>
              <a:defRPr b="1" i="0" sz="1800" u="none" cap="none" strike="noStrike">
                <a:solidFill>
                  <a:srgbClr val="2A1B43"/>
                </a:solidFill>
                <a:latin typeface="Barlow"/>
                <a:ea typeface="Barlow"/>
                <a:cs typeface="Barlow"/>
                <a:sym typeface="Barlow"/>
              </a:defRPr>
            </a:lvl7pPr>
            <a:lvl8pPr lvl="7" marR="0" rtl="0" algn="l">
              <a:lnSpc>
                <a:spcPct val="100000"/>
              </a:lnSpc>
              <a:spcBef>
                <a:spcPts val="0"/>
              </a:spcBef>
              <a:spcAft>
                <a:spcPts val="0"/>
              </a:spcAft>
              <a:buClr>
                <a:srgbClr val="000000"/>
              </a:buClr>
              <a:buSzPts val="1800"/>
              <a:buFont typeface="Arial"/>
              <a:buNone/>
              <a:defRPr b="1" i="0" sz="1800" u="none" cap="none" strike="noStrike">
                <a:solidFill>
                  <a:srgbClr val="2A1B43"/>
                </a:solidFill>
                <a:latin typeface="Barlow"/>
                <a:ea typeface="Barlow"/>
                <a:cs typeface="Barlow"/>
                <a:sym typeface="Barlow"/>
              </a:defRPr>
            </a:lvl8pPr>
            <a:lvl9pPr lvl="8" marR="0" rtl="0" algn="l">
              <a:lnSpc>
                <a:spcPct val="100000"/>
              </a:lnSpc>
              <a:spcBef>
                <a:spcPts val="0"/>
              </a:spcBef>
              <a:spcAft>
                <a:spcPts val="0"/>
              </a:spcAft>
              <a:buClr>
                <a:srgbClr val="000000"/>
              </a:buClr>
              <a:buSzPts val="1800"/>
              <a:buFont typeface="Arial"/>
              <a:buNone/>
              <a:defRPr b="1" i="0" sz="1800" u="none" cap="none" strike="noStrike">
                <a:solidFill>
                  <a:srgbClr val="2A1B43"/>
                </a:solidFill>
                <a:latin typeface="Barlow"/>
                <a:ea typeface="Barlow"/>
                <a:cs typeface="Barlow"/>
                <a:sym typeface="Barlow"/>
              </a:defRPr>
            </a:lvl9pPr>
          </a:lstStyle>
          <a:p/>
        </p:txBody>
      </p:sp>
      <p:sp>
        <p:nvSpPr>
          <p:cNvPr id="145" name="Google Shape;145;p20"/>
          <p:cNvSpPr txBox="1"/>
          <p:nvPr>
            <p:ph idx="3" type="title"/>
          </p:nvPr>
        </p:nvSpPr>
        <p:spPr>
          <a:xfrm>
            <a:off x="5946700" y="3453995"/>
            <a:ext cx="5808600" cy="7608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1" i="0" sz="1800" u="none" cap="none" strike="noStrike">
                <a:solidFill>
                  <a:srgbClr val="2A1B43"/>
                </a:solidFill>
                <a:latin typeface="Barlow"/>
                <a:ea typeface="Barlow"/>
                <a:cs typeface="Barlow"/>
                <a:sym typeface="Barlow"/>
              </a:defRPr>
            </a:lvl1pPr>
            <a:lvl2pPr lvl="1" marR="0" rtl="0" algn="l">
              <a:lnSpc>
                <a:spcPct val="100000"/>
              </a:lnSpc>
              <a:spcBef>
                <a:spcPts val="0"/>
              </a:spcBef>
              <a:spcAft>
                <a:spcPts val="0"/>
              </a:spcAft>
              <a:buClr>
                <a:srgbClr val="000000"/>
              </a:buClr>
              <a:buSzPts val="1800"/>
              <a:buFont typeface="Arial"/>
              <a:buNone/>
              <a:defRPr b="1" i="0" sz="1800" u="none" cap="none" strike="noStrike">
                <a:solidFill>
                  <a:srgbClr val="2A1B43"/>
                </a:solidFill>
                <a:latin typeface="Barlow"/>
                <a:ea typeface="Barlow"/>
                <a:cs typeface="Barlow"/>
                <a:sym typeface="Barlow"/>
              </a:defRPr>
            </a:lvl2pPr>
            <a:lvl3pPr lvl="2" marR="0" rtl="0" algn="l">
              <a:lnSpc>
                <a:spcPct val="100000"/>
              </a:lnSpc>
              <a:spcBef>
                <a:spcPts val="0"/>
              </a:spcBef>
              <a:spcAft>
                <a:spcPts val="0"/>
              </a:spcAft>
              <a:buClr>
                <a:srgbClr val="000000"/>
              </a:buClr>
              <a:buSzPts val="1800"/>
              <a:buFont typeface="Arial"/>
              <a:buNone/>
              <a:defRPr b="1" i="0" sz="1800" u="none" cap="none" strike="noStrike">
                <a:solidFill>
                  <a:srgbClr val="2A1B43"/>
                </a:solidFill>
                <a:latin typeface="Barlow"/>
                <a:ea typeface="Barlow"/>
                <a:cs typeface="Barlow"/>
                <a:sym typeface="Barlow"/>
              </a:defRPr>
            </a:lvl3pPr>
            <a:lvl4pPr lvl="3" marR="0" rtl="0" algn="l">
              <a:lnSpc>
                <a:spcPct val="100000"/>
              </a:lnSpc>
              <a:spcBef>
                <a:spcPts val="0"/>
              </a:spcBef>
              <a:spcAft>
                <a:spcPts val="0"/>
              </a:spcAft>
              <a:buClr>
                <a:srgbClr val="000000"/>
              </a:buClr>
              <a:buSzPts val="1800"/>
              <a:buFont typeface="Arial"/>
              <a:buNone/>
              <a:defRPr b="1" i="0" sz="1800" u="none" cap="none" strike="noStrike">
                <a:solidFill>
                  <a:srgbClr val="2A1B43"/>
                </a:solidFill>
                <a:latin typeface="Barlow"/>
                <a:ea typeface="Barlow"/>
                <a:cs typeface="Barlow"/>
                <a:sym typeface="Barlow"/>
              </a:defRPr>
            </a:lvl4pPr>
            <a:lvl5pPr lvl="4" marR="0" rtl="0" algn="l">
              <a:lnSpc>
                <a:spcPct val="100000"/>
              </a:lnSpc>
              <a:spcBef>
                <a:spcPts val="0"/>
              </a:spcBef>
              <a:spcAft>
                <a:spcPts val="0"/>
              </a:spcAft>
              <a:buClr>
                <a:srgbClr val="000000"/>
              </a:buClr>
              <a:buSzPts val="1800"/>
              <a:buFont typeface="Arial"/>
              <a:buNone/>
              <a:defRPr b="1" i="0" sz="1800" u="none" cap="none" strike="noStrike">
                <a:solidFill>
                  <a:srgbClr val="2A1B43"/>
                </a:solidFill>
                <a:latin typeface="Barlow"/>
                <a:ea typeface="Barlow"/>
                <a:cs typeface="Barlow"/>
                <a:sym typeface="Barlow"/>
              </a:defRPr>
            </a:lvl5pPr>
            <a:lvl6pPr lvl="5" marR="0" rtl="0" algn="l">
              <a:lnSpc>
                <a:spcPct val="100000"/>
              </a:lnSpc>
              <a:spcBef>
                <a:spcPts val="0"/>
              </a:spcBef>
              <a:spcAft>
                <a:spcPts val="0"/>
              </a:spcAft>
              <a:buClr>
                <a:srgbClr val="000000"/>
              </a:buClr>
              <a:buSzPts val="1800"/>
              <a:buFont typeface="Arial"/>
              <a:buNone/>
              <a:defRPr b="1" i="0" sz="1800" u="none" cap="none" strike="noStrike">
                <a:solidFill>
                  <a:srgbClr val="2A1B43"/>
                </a:solidFill>
                <a:latin typeface="Barlow"/>
                <a:ea typeface="Barlow"/>
                <a:cs typeface="Barlow"/>
                <a:sym typeface="Barlow"/>
              </a:defRPr>
            </a:lvl6pPr>
            <a:lvl7pPr lvl="6" marR="0" rtl="0" algn="l">
              <a:lnSpc>
                <a:spcPct val="100000"/>
              </a:lnSpc>
              <a:spcBef>
                <a:spcPts val="0"/>
              </a:spcBef>
              <a:spcAft>
                <a:spcPts val="0"/>
              </a:spcAft>
              <a:buClr>
                <a:srgbClr val="000000"/>
              </a:buClr>
              <a:buSzPts val="1800"/>
              <a:buFont typeface="Arial"/>
              <a:buNone/>
              <a:defRPr b="1" i="0" sz="1800" u="none" cap="none" strike="noStrike">
                <a:solidFill>
                  <a:srgbClr val="2A1B43"/>
                </a:solidFill>
                <a:latin typeface="Barlow"/>
                <a:ea typeface="Barlow"/>
                <a:cs typeface="Barlow"/>
                <a:sym typeface="Barlow"/>
              </a:defRPr>
            </a:lvl7pPr>
            <a:lvl8pPr lvl="7" marR="0" rtl="0" algn="l">
              <a:lnSpc>
                <a:spcPct val="100000"/>
              </a:lnSpc>
              <a:spcBef>
                <a:spcPts val="0"/>
              </a:spcBef>
              <a:spcAft>
                <a:spcPts val="0"/>
              </a:spcAft>
              <a:buClr>
                <a:srgbClr val="000000"/>
              </a:buClr>
              <a:buSzPts val="1800"/>
              <a:buFont typeface="Arial"/>
              <a:buNone/>
              <a:defRPr b="1" i="0" sz="1800" u="none" cap="none" strike="noStrike">
                <a:solidFill>
                  <a:srgbClr val="2A1B43"/>
                </a:solidFill>
                <a:latin typeface="Barlow"/>
                <a:ea typeface="Barlow"/>
                <a:cs typeface="Barlow"/>
                <a:sym typeface="Barlow"/>
              </a:defRPr>
            </a:lvl8pPr>
            <a:lvl9pPr lvl="8" marR="0" rtl="0" algn="l">
              <a:lnSpc>
                <a:spcPct val="100000"/>
              </a:lnSpc>
              <a:spcBef>
                <a:spcPts val="0"/>
              </a:spcBef>
              <a:spcAft>
                <a:spcPts val="0"/>
              </a:spcAft>
              <a:buClr>
                <a:srgbClr val="000000"/>
              </a:buClr>
              <a:buSzPts val="1800"/>
              <a:buFont typeface="Arial"/>
              <a:buNone/>
              <a:defRPr b="1" i="0" sz="1800" u="none" cap="none" strike="noStrike">
                <a:solidFill>
                  <a:srgbClr val="2A1B43"/>
                </a:solidFill>
                <a:latin typeface="Barlow"/>
                <a:ea typeface="Barlow"/>
                <a:cs typeface="Barlow"/>
                <a:sym typeface="Barlow"/>
              </a:defRPr>
            </a:lvl9pPr>
          </a:lstStyle>
          <a:p/>
        </p:txBody>
      </p:sp>
      <p:sp>
        <p:nvSpPr>
          <p:cNvPr id="146" name="Google Shape;146;p20"/>
          <p:cNvSpPr txBox="1"/>
          <p:nvPr>
            <p:ph idx="1" type="body"/>
          </p:nvPr>
        </p:nvSpPr>
        <p:spPr>
          <a:xfrm>
            <a:off x="5948472" y="1440955"/>
            <a:ext cx="5808600" cy="18936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1pPr>
            <a:lvl2pPr indent="-330200" lvl="1" marL="9144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2pPr>
            <a:lvl3pPr indent="-330200" lvl="2" marL="13716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3pPr>
            <a:lvl4pPr indent="-330200" lvl="3" marL="18288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4pPr>
            <a:lvl5pPr indent="-330200" lvl="4" marL="22860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5pPr>
            <a:lvl6pPr indent="-330200" lvl="5" marL="27432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6pPr>
            <a:lvl7pPr indent="-330200" lvl="6" marL="32004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7pPr>
            <a:lvl8pPr indent="-330200" lvl="7" marL="36576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8pPr>
            <a:lvl9pPr indent="-330200" lvl="8" marL="4114800" marR="0" rtl="0" algn="l">
              <a:lnSpc>
                <a:spcPct val="100000"/>
              </a:lnSpc>
              <a:spcBef>
                <a:spcPts val="1000"/>
              </a:spcBef>
              <a:spcAft>
                <a:spcPts val="100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9pPr>
          </a:lstStyle>
          <a:p/>
        </p:txBody>
      </p:sp>
      <p:sp>
        <p:nvSpPr>
          <p:cNvPr id="147" name="Google Shape;147;p20"/>
          <p:cNvSpPr txBox="1"/>
          <p:nvPr>
            <p:ph idx="4" type="body"/>
          </p:nvPr>
        </p:nvSpPr>
        <p:spPr>
          <a:xfrm>
            <a:off x="5948472" y="4214775"/>
            <a:ext cx="5808600" cy="18936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1pPr>
            <a:lvl2pPr indent="-330200" lvl="1" marL="9144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2pPr>
            <a:lvl3pPr indent="-330200" lvl="2" marL="13716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3pPr>
            <a:lvl4pPr indent="-330200" lvl="3" marL="18288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4pPr>
            <a:lvl5pPr indent="-330200" lvl="4" marL="22860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5pPr>
            <a:lvl6pPr indent="-330200" lvl="5" marL="27432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6pPr>
            <a:lvl7pPr indent="-330200" lvl="6" marL="32004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7pPr>
            <a:lvl8pPr indent="-330200" lvl="7" marL="36576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8pPr>
            <a:lvl9pPr indent="-330200" lvl="8" marL="4114800" marR="0" rtl="0" algn="l">
              <a:lnSpc>
                <a:spcPct val="100000"/>
              </a:lnSpc>
              <a:spcBef>
                <a:spcPts val="1000"/>
              </a:spcBef>
              <a:spcAft>
                <a:spcPts val="100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9pPr>
          </a:lstStyle>
          <a:p/>
        </p:txBody>
      </p:sp>
      <p:sp>
        <p:nvSpPr>
          <p:cNvPr id="148" name="Google Shape;148;p20"/>
          <p:cNvSpPr txBox="1"/>
          <p:nvPr>
            <p:ph idx="5" type="title"/>
          </p:nvPr>
        </p:nvSpPr>
        <p:spPr>
          <a:xfrm>
            <a:off x="533400" y="3422338"/>
            <a:ext cx="4393200" cy="15819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1pPr>
            <a:lvl2pPr lvl="1" marR="0" rtl="0" algn="ctr">
              <a:lnSpc>
                <a:spcPct val="100000"/>
              </a:lnSpc>
              <a:spcBef>
                <a:spcPts val="0"/>
              </a:spcBef>
              <a:spcAft>
                <a:spcPts val="0"/>
              </a:spcAft>
              <a:buClr>
                <a:srgbClr val="000000"/>
              </a:buClr>
              <a:buSzPts val="2800"/>
              <a:buFont typeface="Arial"/>
              <a:buNone/>
              <a:defRPr b="1" i="0" sz="2800" u="none" cap="none" strike="noStrike">
                <a:solidFill>
                  <a:srgbClr val="2A1B43"/>
                </a:solidFill>
                <a:latin typeface="Barlow"/>
                <a:ea typeface="Barlow"/>
                <a:cs typeface="Barlow"/>
                <a:sym typeface="Barlow"/>
              </a:defRPr>
            </a:lvl2pPr>
            <a:lvl3pPr lvl="2" marR="0" rtl="0" algn="ctr">
              <a:lnSpc>
                <a:spcPct val="100000"/>
              </a:lnSpc>
              <a:spcBef>
                <a:spcPts val="0"/>
              </a:spcBef>
              <a:spcAft>
                <a:spcPts val="0"/>
              </a:spcAft>
              <a:buClr>
                <a:srgbClr val="000000"/>
              </a:buClr>
              <a:buSzPts val="2800"/>
              <a:buFont typeface="Arial"/>
              <a:buNone/>
              <a:defRPr b="1" i="0" sz="2800" u="none" cap="none" strike="noStrike">
                <a:solidFill>
                  <a:srgbClr val="2A1B43"/>
                </a:solidFill>
                <a:latin typeface="Barlow"/>
                <a:ea typeface="Barlow"/>
                <a:cs typeface="Barlow"/>
                <a:sym typeface="Barlow"/>
              </a:defRPr>
            </a:lvl3pPr>
            <a:lvl4pPr lvl="3" marR="0" rtl="0" algn="ctr">
              <a:lnSpc>
                <a:spcPct val="100000"/>
              </a:lnSpc>
              <a:spcBef>
                <a:spcPts val="0"/>
              </a:spcBef>
              <a:spcAft>
                <a:spcPts val="0"/>
              </a:spcAft>
              <a:buClr>
                <a:srgbClr val="000000"/>
              </a:buClr>
              <a:buSzPts val="2800"/>
              <a:buFont typeface="Arial"/>
              <a:buNone/>
              <a:defRPr b="1" i="0" sz="2800" u="none" cap="none" strike="noStrike">
                <a:solidFill>
                  <a:srgbClr val="2A1B43"/>
                </a:solidFill>
                <a:latin typeface="Barlow"/>
                <a:ea typeface="Barlow"/>
                <a:cs typeface="Barlow"/>
                <a:sym typeface="Barlow"/>
              </a:defRPr>
            </a:lvl4pPr>
            <a:lvl5pPr lvl="4" marR="0" rtl="0" algn="ctr">
              <a:lnSpc>
                <a:spcPct val="100000"/>
              </a:lnSpc>
              <a:spcBef>
                <a:spcPts val="0"/>
              </a:spcBef>
              <a:spcAft>
                <a:spcPts val="0"/>
              </a:spcAft>
              <a:buClr>
                <a:srgbClr val="000000"/>
              </a:buClr>
              <a:buSzPts val="2800"/>
              <a:buFont typeface="Arial"/>
              <a:buNone/>
              <a:defRPr b="1" i="0" sz="2800" u="none" cap="none" strike="noStrike">
                <a:solidFill>
                  <a:srgbClr val="2A1B43"/>
                </a:solidFill>
                <a:latin typeface="Barlow"/>
                <a:ea typeface="Barlow"/>
                <a:cs typeface="Barlow"/>
                <a:sym typeface="Barlow"/>
              </a:defRPr>
            </a:lvl5pPr>
            <a:lvl6pPr lvl="5" marR="0" rtl="0" algn="ctr">
              <a:lnSpc>
                <a:spcPct val="100000"/>
              </a:lnSpc>
              <a:spcBef>
                <a:spcPts val="0"/>
              </a:spcBef>
              <a:spcAft>
                <a:spcPts val="0"/>
              </a:spcAft>
              <a:buClr>
                <a:srgbClr val="000000"/>
              </a:buClr>
              <a:buSzPts val="2800"/>
              <a:buFont typeface="Arial"/>
              <a:buNone/>
              <a:defRPr b="1" i="0" sz="2800" u="none" cap="none" strike="noStrike">
                <a:solidFill>
                  <a:srgbClr val="2A1B43"/>
                </a:solidFill>
                <a:latin typeface="Barlow"/>
                <a:ea typeface="Barlow"/>
                <a:cs typeface="Barlow"/>
                <a:sym typeface="Barlow"/>
              </a:defRPr>
            </a:lvl6pPr>
            <a:lvl7pPr lvl="6" marR="0" rtl="0" algn="ctr">
              <a:lnSpc>
                <a:spcPct val="100000"/>
              </a:lnSpc>
              <a:spcBef>
                <a:spcPts val="0"/>
              </a:spcBef>
              <a:spcAft>
                <a:spcPts val="0"/>
              </a:spcAft>
              <a:buClr>
                <a:srgbClr val="000000"/>
              </a:buClr>
              <a:buSzPts val="2800"/>
              <a:buFont typeface="Arial"/>
              <a:buNone/>
              <a:defRPr b="1" i="0" sz="2800" u="none" cap="none" strike="noStrike">
                <a:solidFill>
                  <a:srgbClr val="2A1B43"/>
                </a:solidFill>
                <a:latin typeface="Barlow"/>
                <a:ea typeface="Barlow"/>
                <a:cs typeface="Barlow"/>
                <a:sym typeface="Barlow"/>
              </a:defRPr>
            </a:lvl7pPr>
            <a:lvl8pPr lvl="7" marR="0" rtl="0" algn="ctr">
              <a:lnSpc>
                <a:spcPct val="100000"/>
              </a:lnSpc>
              <a:spcBef>
                <a:spcPts val="0"/>
              </a:spcBef>
              <a:spcAft>
                <a:spcPts val="0"/>
              </a:spcAft>
              <a:buClr>
                <a:srgbClr val="000000"/>
              </a:buClr>
              <a:buSzPts val="2800"/>
              <a:buFont typeface="Arial"/>
              <a:buNone/>
              <a:defRPr b="1" i="0" sz="2800" u="none" cap="none" strike="noStrike">
                <a:solidFill>
                  <a:srgbClr val="2A1B43"/>
                </a:solidFill>
                <a:latin typeface="Barlow"/>
                <a:ea typeface="Barlow"/>
                <a:cs typeface="Barlow"/>
                <a:sym typeface="Barlow"/>
              </a:defRPr>
            </a:lvl8pPr>
            <a:lvl9pPr lvl="8" marR="0" rtl="0" algn="ctr">
              <a:lnSpc>
                <a:spcPct val="100000"/>
              </a:lnSpc>
              <a:spcBef>
                <a:spcPts val="0"/>
              </a:spcBef>
              <a:spcAft>
                <a:spcPts val="0"/>
              </a:spcAft>
              <a:buClr>
                <a:srgbClr val="000000"/>
              </a:buClr>
              <a:buSzPts val="2800"/>
              <a:buFont typeface="Arial"/>
              <a:buNone/>
              <a:defRPr b="1" i="0" sz="2800" u="none" cap="none" strike="noStrike">
                <a:solidFill>
                  <a:srgbClr val="2A1B43"/>
                </a:solidFill>
                <a:latin typeface="Barlow"/>
                <a:ea typeface="Barlow"/>
                <a:cs typeface="Barlow"/>
                <a:sym typeface="Barlow"/>
              </a:defRPr>
            </a:lvl9pPr>
          </a:lstStyle>
          <a:p/>
        </p:txBody>
      </p:sp>
      <p:pic>
        <p:nvPicPr>
          <p:cNvPr id="149" name="Google Shape;149;p20"/>
          <p:cNvPicPr preferRelativeResize="0"/>
          <p:nvPr/>
        </p:nvPicPr>
        <p:blipFill rotWithShape="1">
          <a:blip r:embed="rId2">
            <a:alphaModFix/>
          </a:blip>
          <a:srcRect b="0" l="0" r="0" t="0"/>
          <a:stretch/>
        </p:blipFill>
        <p:spPr>
          <a:xfrm>
            <a:off x="266523" y="6424323"/>
            <a:ext cx="1175451" cy="193550"/>
          </a:xfrm>
          <a:prstGeom prst="rect">
            <a:avLst/>
          </a:prstGeom>
          <a:noFill/>
          <a:ln>
            <a:noFill/>
          </a:ln>
        </p:spPr>
      </p:pic>
      <p:sp>
        <p:nvSpPr>
          <p:cNvPr id="150" name="Google Shape;150;p20"/>
          <p:cNvSpPr txBox="1"/>
          <p:nvPr/>
        </p:nvSpPr>
        <p:spPr>
          <a:xfrm>
            <a:off x="10427501" y="6467075"/>
            <a:ext cx="1462200" cy="1617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chemeClr val="dk2"/>
                </a:solidFill>
                <a:latin typeface="Barlow"/>
                <a:ea typeface="Barlow"/>
                <a:cs typeface="Barlow"/>
                <a:sym typeface="Barlow"/>
              </a:rPr>
              <a:t>© Watermark 2021    </a:t>
            </a:r>
            <a:fld id="{00000000-1234-1234-1234-123412341234}" type="slidenum">
              <a:rPr b="0" i="0" lang="en-US" sz="1000" u="none" cap="none" strike="noStrike">
                <a:solidFill>
                  <a:schemeClr val="dk1"/>
                </a:solidFill>
                <a:latin typeface="Barlow"/>
                <a:ea typeface="Barlow"/>
                <a:cs typeface="Barlow"/>
                <a:sym typeface="Barlow"/>
              </a:rPr>
              <a:t>‹#›</a:t>
            </a:fld>
            <a:endParaRPr b="0" i="0" sz="1000" u="none" cap="none" strike="noStrike">
              <a:solidFill>
                <a:schemeClr val="dk1"/>
              </a:solidFill>
              <a:latin typeface="Barlow"/>
              <a:ea typeface="Barlow"/>
              <a:cs typeface="Barlow"/>
              <a:sym typeface="Barlow"/>
            </a:endParaRPr>
          </a:p>
          <a:p>
            <a:pPr indent="0" lvl="0" marL="0" marR="0" rtl="0" algn="r">
              <a:lnSpc>
                <a:spcPct val="100000"/>
              </a:lnSpc>
              <a:spcBef>
                <a:spcPts val="0"/>
              </a:spcBef>
              <a:spcAft>
                <a:spcPts val="0"/>
              </a:spcAft>
              <a:buClr>
                <a:srgbClr val="000000"/>
              </a:buClr>
              <a:buSzPts val="1000"/>
              <a:buFont typeface="Arial"/>
              <a:buNone/>
            </a:pPr>
            <a:r>
              <a:t/>
            </a:r>
            <a:endParaRPr b="0" i="0" sz="1000" u="none" cap="none" strike="noStrike">
              <a:solidFill>
                <a:schemeClr val="dk2"/>
              </a:solidFill>
              <a:latin typeface="Barlow"/>
              <a:ea typeface="Barlow"/>
              <a:cs typeface="Barlow"/>
              <a:sym typeface="Barlow"/>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Option 2" type="blank">
  <p:cSld name="BLANK">
    <p:spTree>
      <p:nvGrpSpPr>
        <p:cNvPr id="15" name="Shape 15"/>
        <p:cNvGrpSpPr/>
        <p:nvPr/>
      </p:nvGrpSpPr>
      <p:grpSpPr>
        <a:xfrm>
          <a:off x="0" y="0"/>
          <a:ext cx="0" cy="0"/>
          <a:chOff x="0" y="0"/>
          <a:chExt cx="0" cy="0"/>
        </a:xfrm>
      </p:grpSpPr>
      <p:sp>
        <p:nvSpPr>
          <p:cNvPr id="16" name="Google Shape;16;p3"/>
          <p:cNvSpPr/>
          <p:nvPr/>
        </p:nvSpPr>
        <p:spPr>
          <a:xfrm>
            <a:off x="-57150" y="-75550"/>
            <a:ext cx="10283655" cy="6972188"/>
          </a:xfrm>
          <a:custGeom>
            <a:rect b="b" l="l" r="r" t="t"/>
            <a:pathLst>
              <a:path extrusionOk="0" h="13738302" w="19403122">
                <a:moveTo>
                  <a:pt x="0" y="1"/>
                </a:moveTo>
                <a:lnTo>
                  <a:pt x="19403122" y="0"/>
                </a:lnTo>
                <a:lnTo>
                  <a:pt x="13782907" y="13738302"/>
                </a:lnTo>
                <a:lnTo>
                  <a:pt x="0" y="13738302"/>
                </a:lnTo>
                <a:lnTo>
                  <a:pt x="0" y="1"/>
                </a:lnTo>
                <a:close/>
              </a:path>
            </a:pathLst>
          </a:custGeom>
          <a:solidFill>
            <a:schemeClr val="dk1"/>
          </a:solidFill>
          <a:ln>
            <a:noFill/>
          </a:ln>
          <a:effectLst>
            <a:outerShdw blurRad="57150" rotWithShape="0" algn="bl" dir="5400000" dist="19050">
              <a:srgbClr val="000000">
                <a:alpha val="4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7" name="Google Shape;17;p3"/>
          <p:cNvPicPr preferRelativeResize="0"/>
          <p:nvPr/>
        </p:nvPicPr>
        <p:blipFill rotWithShape="1">
          <a:blip r:embed="rId2">
            <a:alphaModFix/>
          </a:blip>
          <a:srcRect b="0" l="0" r="0" t="0"/>
          <a:stretch/>
        </p:blipFill>
        <p:spPr>
          <a:xfrm>
            <a:off x="1588" y="1588"/>
            <a:ext cx="1588" cy="1588"/>
          </a:xfrm>
          <a:prstGeom prst="rect">
            <a:avLst/>
          </a:prstGeom>
          <a:noFill/>
          <a:ln>
            <a:noFill/>
          </a:ln>
        </p:spPr>
      </p:pic>
      <p:pic>
        <p:nvPicPr>
          <p:cNvPr id="18" name="Google Shape;18;p3"/>
          <p:cNvPicPr preferRelativeResize="0"/>
          <p:nvPr/>
        </p:nvPicPr>
        <p:blipFill rotWithShape="1">
          <a:blip r:embed="rId3">
            <a:alphaModFix/>
          </a:blip>
          <a:srcRect b="0" l="0" r="0" t="0"/>
          <a:stretch/>
        </p:blipFill>
        <p:spPr>
          <a:xfrm>
            <a:off x="8331254" y="5919250"/>
            <a:ext cx="3230220" cy="531975"/>
          </a:xfrm>
          <a:prstGeom prst="rect">
            <a:avLst/>
          </a:prstGeom>
          <a:noFill/>
          <a:ln>
            <a:noFill/>
          </a:ln>
        </p:spPr>
      </p:pic>
      <p:sp>
        <p:nvSpPr>
          <p:cNvPr id="19" name="Google Shape;19;p3"/>
          <p:cNvSpPr txBox="1"/>
          <p:nvPr>
            <p:ph type="title"/>
          </p:nvPr>
        </p:nvSpPr>
        <p:spPr>
          <a:xfrm>
            <a:off x="577200" y="4402225"/>
            <a:ext cx="6223500" cy="14511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5500"/>
              <a:buFont typeface="Arial"/>
              <a:buNone/>
              <a:defRPr b="0" i="0" sz="5500" u="none" cap="none" strike="noStrike">
                <a:solidFill>
                  <a:srgbClr val="FFFFFF"/>
                </a:solidFill>
                <a:latin typeface="Barlow Medium"/>
                <a:ea typeface="Barlow Medium"/>
                <a:cs typeface="Barlow Medium"/>
                <a:sym typeface="Barlow Medium"/>
              </a:defRPr>
            </a:lvl1pPr>
            <a:lvl2pPr lvl="1"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20" name="Google Shape;20;p3"/>
          <p:cNvSpPr txBox="1"/>
          <p:nvPr>
            <p:ph idx="1" type="subTitle"/>
          </p:nvPr>
        </p:nvSpPr>
        <p:spPr>
          <a:xfrm>
            <a:off x="577150" y="5853325"/>
            <a:ext cx="6223500" cy="597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400"/>
              <a:buFont typeface="Arial"/>
              <a:buNone/>
              <a:defRPr b="0" i="0" sz="2400" u="none" cap="none" strike="noStrike">
                <a:solidFill>
                  <a:schemeClr val="accent5"/>
                </a:solidFill>
                <a:latin typeface="Barlow Medium"/>
                <a:ea typeface="Barlow Medium"/>
                <a:cs typeface="Barlow Medium"/>
                <a:sym typeface="Barlow Medium"/>
              </a:defRPr>
            </a:lvl1pPr>
            <a:lvl2pPr lvl="1"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21" name="Google Shape;21;p3"/>
          <p:cNvSpPr txBox="1"/>
          <p:nvPr>
            <p:ph idx="2" type="subTitle"/>
          </p:nvPr>
        </p:nvSpPr>
        <p:spPr>
          <a:xfrm>
            <a:off x="577150" y="490000"/>
            <a:ext cx="6264600" cy="1129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rgbClr val="FFFFFF"/>
                </a:solidFill>
                <a:latin typeface="Barlow Medium"/>
                <a:ea typeface="Barlow Medium"/>
                <a:cs typeface="Barlow Medium"/>
                <a:sym typeface="Barlow Medium"/>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rgbClr val="FFFFFF"/>
                </a:solidFill>
                <a:latin typeface="Arial"/>
                <a:ea typeface="Arial"/>
                <a:cs typeface="Arial"/>
                <a:sym typeface="Arial"/>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rgbClr val="FFFFFF"/>
                </a:solidFill>
                <a:latin typeface="Arial"/>
                <a:ea typeface="Arial"/>
                <a:cs typeface="Arial"/>
                <a:sym typeface="Arial"/>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rgbClr val="FFFFFF"/>
                </a:solidFill>
                <a:latin typeface="Arial"/>
                <a:ea typeface="Arial"/>
                <a:cs typeface="Arial"/>
                <a:sym typeface="Arial"/>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rgbClr val="FFFFFF"/>
                </a:solidFill>
                <a:latin typeface="Arial"/>
                <a:ea typeface="Arial"/>
                <a:cs typeface="Arial"/>
                <a:sym typeface="Arial"/>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rgbClr val="FFFFFF"/>
                </a:solidFill>
                <a:latin typeface="Arial"/>
                <a:ea typeface="Arial"/>
                <a:cs typeface="Arial"/>
                <a:sym typeface="Arial"/>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rgbClr val="FFFFFF"/>
                </a:solidFill>
                <a:latin typeface="Arial"/>
                <a:ea typeface="Arial"/>
                <a:cs typeface="Arial"/>
                <a:sym typeface="Arial"/>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rgbClr val="FFFFFF"/>
                </a:solidFill>
                <a:latin typeface="Arial"/>
                <a:ea typeface="Arial"/>
                <a:cs typeface="Arial"/>
                <a:sym typeface="Arial"/>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rgbClr val="FFFFFF"/>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Software Image Feature 1">
  <p:cSld name="CUSTOM_8_1">
    <p:spTree>
      <p:nvGrpSpPr>
        <p:cNvPr id="151" name="Shape 151"/>
        <p:cNvGrpSpPr/>
        <p:nvPr/>
      </p:nvGrpSpPr>
      <p:grpSpPr>
        <a:xfrm>
          <a:off x="0" y="0"/>
          <a:ext cx="0" cy="0"/>
          <a:chOff x="0" y="0"/>
          <a:chExt cx="0" cy="0"/>
        </a:xfrm>
      </p:grpSpPr>
      <p:sp>
        <p:nvSpPr>
          <p:cNvPr id="152" name="Google Shape;152;p21"/>
          <p:cNvSpPr/>
          <p:nvPr/>
        </p:nvSpPr>
        <p:spPr>
          <a:xfrm>
            <a:off x="6583125" y="2903250"/>
            <a:ext cx="5750700" cy="2536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Arial"/>
                <a:ea typeface="Arial"/>
                <a:cs typeface="Arial"/>
                <a:sym typeface="Arial"/>
              </a:rPr>
              <a:t>Place software</a:t>
            </a:r>
            <a:endParaRPr b="0" i="0" sz="18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Arial"/>
                <a:ea typeface="Arial"/>
                <a:cs typeface="Arial"/>
                <a:sym typeface="Arial"/>
              </a:rPr>
              <a:t>screenshot or photo</a:t>
            </a:r>
            <a:endParaRPr b="0" i="0" sz="1800" u="none" cap="none" strike="noStrike">
              <a:solidFill>
                <a:srgbClr val="FFFFFF"/>
              </a:solidFill>
              <a:latin typeface="Arial"/>
              <a:ea typeface="Arial"/>
              <a:cs typeface="Arial"/>
              <a:sym typeface="Arial"/>
            </a:endParaRPr>
          </a:p>
        </p:txBody>
      </p:sp>
      <p:pic>
        <p:nvPicPr>
          <p:cNvPr id="153" name="Google Shape;153;p21"/>
          <p:cNvPicPr preferRelativeResize="0"/>
          <p:nvPr/>
        </p:nvPicPr>
        <p:blipFill rotWithShape="1">
          <a:blip r:embed="rId2">
            <a:alphaModFix/>
          </a:blip>
          <a:srcRect b="140" l="0" r="0" t="140"/>
          <a:stretch/>
        </p:blipFill>
        <p:spPr>
          <a:xfrm>
            <a:off x="266523" y="6424323"/>
            <a:ext cx="1175451" cy="193550"/>
          </a:xfrm>
          <a:prstGeom prst="rect">
            <a:avLst/>
          </a:prstGeom>
          <a:noFill/>
          <a:ln>
            <a:noFill/>
          </a:ln>
        </p:spPr>
      </p:pic>
      <p:sp>
        <p:nvSpPr>
          <p:cNvPr id="154" name="Google Shape;154;p21"/>
          <p:cNvSpPr txBox="1"/>
          <p:nvPr>
            <p:ph idx="1" type="body"/>
          </p:nvPr>
        </p:nvSpPr>
        <p:spPr>
          <a:xfrm>
            <a:off x="817000" y="2525400"/>
            <a:ext cx="4931700" cy="35022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1pPr>
            <a:lvl2pPr indent="-330200" lvl="1" marL="9144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2pPr>
            <a:lvl3pPr indent="-330200" lvl="2" marL="13716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3pPr>
            <a:lvl4pPr indent="-330200" lvl="3" marL="18288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4pPr>
            <a:lvl5pPr indent="-330200" lvl="4" marL="22860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5pPr>
            <a:lvl6pPr indent="-330200" lvl="5" marL="27432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6pPr>
            <a:lvl7pPr indent="-330200" lvl="6" marL="32004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7pPr>
            <a:lvl8pPr indent="-330200" lvl="7" marL="36576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8pPr>
            <a:lvl9pPr indent="-330200" lvl="8" marL="4114800" marR="0" rtl="0" algn="l">
              <a:lnSpc>
                <a:spcPct val="100000"/>
              </a:lnSpc>
              <a:spcBef>
                <a:spcPts val="1000"/>
              </a:spcBef>
              <a:spcAft>
                <a:spcPts val="100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9pPr>
          </a:lstStyle>
          <a:p/>
        </p:txBody>
      </p:sp>
      <p:sp>
        <p:nvSpPr>
          <p:cNvPr id="155" name="Google Shape;155;p21"/>
          <p:cNvSpPr txBox="1"/>
          <p:nvPr>
            <p:ph type="title"/>
          </p:nvPr>
        </p:nvSpPr>
        <p:spPr>
          <a:xfrm>
            <a:off x="840532" y="1494300"/>
            <a:ext cx="4931700" cy="878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1pPr>
            <a:lvl2pPr lvl="1"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2pPr>
            <a:lvl3pPr lvl="2"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3pPr>
            <a:lvl4pPr lvl="3"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4pPr>
            <a:lvl5pPr lvl="4"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5pPr>
            <a:lvl6pPr lvl="5"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6pPr>
            <a:lvl7pPr lvl="6"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7pPr>
            <a:lvl8pPr lvl="7"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8pPr>
            <a:lvl9pPr lvl="8"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9pPr>
          </a:lstStyle>
          <a:p/>
        </p:txBody>
      </p:sp>
      <p:sp>
        <p:nvSpPr>
          <p:cNvPr id="156" name="Google Shape;156;p21"/>
          <p:cNvSpPr txBox="1"/>
          <p:nvPr>
            <p:ph idx="2" type="title"/>
          </p:nvPr>
        </p:nvSpPr>
        <p:spPr>
          <a:xfrm>
            <a:off x="838200" y="707275"/>
            <a:ext cx="10570800" cy="4605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accent6"/>
              </a:buClr>
              <a:buSzPts val="2800"/>
              <a:buFont typeface="Barlow Medium"/>
              <a:buNone/>
              <a:defRPr b="0" i="0" sz="2800" u="none" cap="none" strike="noStrike">
                <a:solidFill>
                  <a:schemeClr val="accent6"/>
                </a:solidFill>
                <a:latin typeface="Barlow Medium"/>
                <a:ea typeface="Barlow Medium"/>
                <a:cs typeface="Barlow Medium"/>
                <a:sym typeface="Barlow Medium"/>
              </a:defRPr>
            </a:lvl1pPr>
            <a:lvl2pPr lvl="1"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9pPr>
          </a:lstStyle>
          <a:p/>
        </p:txBody>
      </p:sp>
      <p:sp>
        <p:nvSpPr>
          <p:cNvPr id="157" name="Google Shape;157;p21"/>
          <p:cNvSpPr txBox="1"/>
          <p:nvPr/>
        </p:nvSpPr>
        <p:spPr>
          <a:xfrm>
            <a:off x="10427501" y="6467075"/>
            <a:ext cx="1462200" cy="1617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chemeClr val="dk2"/>
                </a:solidFill>
                <a:latin typeface="Barlow"/>
                <a:ea typeface="Barlow"/>
                <a:cs typeface="Barlow"/>
                <a:sym typeface="Barlow"/>
              </a:rPr>
              <a:t>© Watermark 2021    </a:t>
            </a:r>
            <a:fld id="{00000000-1234-1234-1234-123412341234}" type="slidenum">
              <a:rPr b="0" i="0" lang="en-US" sz="1000" u="none" cap="none" strike="noStrike">
                <a:solidFill>
                  <a:schemeClr val="dk1"/>
                </a:solidFill>
                <a:latin typeface="Barlow"/>
                <a:ea typeface="Barlow"/>
                <a:cs typeface="Barlow"/>
                <a:sym typeface="Barlow"/>
              </a:rPr>
              <a:t>‹#›</a:t>
            </a:fld>
            <a:endParaRPr b="0" i="0" sz="1000" u="none" cap="none" strike="noStrike">
              <a:solidFill>
                <a:schemeClr val="dk1"/>
              </a:solidFill>
              <a:latin typeface="Barlow"/>
              <a:ea typeface="Barlow"/>
              <a:cs typeface="Barlow"/>
              <a:sym typeface="Barlow"/>
            </a:endParaRPr>
          </a:p>
          <a:p>
            <a:pPr indent="0" lvl="0" marL="0" marR="0" rtl="0" algn="r">
              <a:lnSpc>
                <a:spcPct val="100000"/>
              </a:lnSpc>
              <a:spcBef>
                <a:spcPts val="0"/>
              </a:spcBef>
              <a:spcAft>
                <a:spcPts val="0"/>
              </a:spcAft>
              <a:buClr>
                <a:srgbClr val="000000"/>
              </a:buClr>
              <a:buSzPts val="1000"/>
              <a:buFont typeface="Arial"/>
              <a:buNone/>
            </a:pPr>
            <a:r>
              <a:t/>
            </a:r>
            <a:endParaRPr b="0" i="0" sz="1000" u="none" cap="none" strike="noStrike">
              <a:solidFill>
                <a:schemeClr val="dk2"/>
              </a:solidFill>
              <a:latin typeface="Barlow"/>
              <a:ea typeface="Barlow"/>
              <a:cs typeface="Barlow"/>
              <a:sym typeface="Barlow"/>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Software Image Feature 2">
  <p:cSld name="CUSTOM_8_1_1_1_1_1_1">
    <p:spTree>
      <p:nvGrpSpPr>
        <p:cNvPr id="158" name="Shape 158"/>
        <p:cNvGrpSpPr/>
        <p:nvPr/>
      </p:nvGrpSpPr>
      <p:grpSpPr>
        <a:xfrm>
          <a:off x="0" y="0"/>
          <a:ext cx="0" cy="0"/>
          <a:chOff x="0" y="0"/>
          <a:chExt cx="0" cy="0"/>
        </a:xfrm>
      </p:grpSpPr>
      <p:sp>
        <p:nvSpPr>
          <p:cNvPr id="159" name="Google Shape;159;p22"/>
          <p:cNvSpPr/>
          <p:nvPr/>
        </p:nvSpPr>
        <p:spPr>
          <a:xfrm>
            <a:off x="6583125" y="-90400"/>
            <a:ext cx="4302000" cy="70503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Place software</a:t>
            </a:r>
            <a:endParaRPr b="0" i="0"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screenshot or photo</a:t>
            </a:r>
            <a:endParaRPr b="0" i="0" sz="1800" u="none" cap="none" strike="noStrike">
              <a:solidFill>
                <a:schemeClr val="lt1"/>
              </a:solidFill>
              <a:latin typeface="Arial"/>
              <a:ea typeface="Arial"/>
              <a:cs typeface="Arial"/>
              <a:sym typeface="Arial"/>
            </a:endParaRPr>
          </a:p>
        </p:txBody>
      </p:sp>
      <p:pic>
        <p:nvPicPr>
          <p:cNvPr id="160" name="Google Shape;160;p22"/>
          <p:cNvPicPr preferRelativeResize="0"/>
          <p:nvPr/>
        </p:nvPicPr>
        <p:blipFill rotWithShape="1">
          <a:blip r:embed="rId2">
            <a:alphaModFix/>
          </a:blip>
          <a:srcRect b="140" l="0" r="0" t="140"/>
          <a:stretch/>
        </p:blipFill>
        <p:spPr>
          <a:xfrm>
            <a:off x="266523" y="6424323"/>
            <a:ext cx="1175451" cy="193550"/>
          </a:xfrm>
          <a:prstGeom prst="rect">
            <a:avLst/>
          </a:prstGeom>
          <a:noFill/>
          <a:ln>
            <a:noFill/>
          </a:ln>
        </p:spPr>
      </p:pic>
      <p:sp>
        <p:nvSpPr>
          <p:cNvPr id="161" name="Google Shape;161;p22"/>
          <p:cNvSpPr txBox="1"/>
          <p:nvPr>
            <p:ph idx="1" type="body"/>
          </p:nvPr>
        </p:nvSpPr>
        <p:spPr>
          <a:xfrm>
            <a:off x="817000" y="2525400"/>
            <a:ext cx="4931700" cy="35022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1pPr>
            <a:lvl2pPr indent="-330200" lvl="1" marL="9144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2pPr>
            <a:lvl3pPr indent="-330200" lvl="2" marL="13716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3pPr>
            <a:lvl4pPr indent="-330200" lvl="3" marL="18288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4pPr>
            <a:lvl5pPr indent="-330200" lvl="4" marL="22860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5pPr>
            <a:lvl6pPr indent="-330200" lvl="5" marL="27432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6pPr>
            <a:lvl7pPr indent="-330200" lvl="6" marL="32004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7pPr>
            <a:lvl8pPr indent="-330200" lvl="7" marL="36576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8pPr>
            <a:lvl9pPr indent="-330200" lvl="8" marL="4114800" marR="0" rtl="0" algn="l">
              <a:lnSpc>
                <a:spcPct val="100000"/>
              </a:lnSpc>
              <a:spcBef>
                <a:spcPts val="1000"/>
              </a:spcBef>
              <a:spcAft>
                <a:spcPts val="100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9pPr>
          </a:lstStyle>
          <a:p/>
        </p:txBody>
      </p:sp>
      <p:sp>
        <p:nvSpPr>
          <p:cNvPr id="162" name="Google Shape;162;p22"/>
          <p:cNvSpPr txBox="1"/>
          <p:nvPr>
            <p:ph type="title"/>
          </p:nvPr>
        </p:nvSpPr>
        <p:spPr>
          <a:xfrm>
            <a:off x="840532" y="1494300"/>
            <a:ext cx="4931700" cy="878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1pPr>
            <a:lvl2pPr lvl="1"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2pPr>
            <a:lvl3pPr lvl="2"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3pPr>
            <a:lvl4pPr lvl="3"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4pPr>
            <a:lvl5pPr lvl="4"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5pPr>
            <a:lvl6pPr lvl="5"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6pPr>
            <a:lvl7pPr lvl="6"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7pPr>
            <a:lvl8pPr lvl="7"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8pPr>
            <a:lvl9pPr lvl="8" marR="0" rtl="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9pPr>
          </a:lstStyle>
          <a:p/>
        </p:txBody>
      </p:sp>
      <p:sp>
        <p:nvSpPr>
          <p:cNvPr id="163" name="Google Shape;163;p22"/>
          <p:cNvSpPr txBox="1"/>
          <p:nvPr>
            <p:ph idx="2" type="title"/>
          </p:nvPr>
        </p:nvSpPr>
        <p:spPr>
          <a:xfrm>
            <a:off x="838200" y="707275"/>
            <a:ext cx="4931700" cy="4605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accent6"/>
              </a:buClr>
              <a:buSzPts val="2800"/>
              <a:buFont typeface="Barlow Medium"/>
              <a:buNone/>
              <a:defRPr b="0" i="0" sz="2800" u="none" cap="none" strike="noStrike">
                <a:solidFill>
                  <a:schemeClr val="accent6"/>
                </a:solidFill>
                <a:latin typeface="Barlow Medium"/>
                <a:ea typeface="Barlow Medium"/>
                <a:cs typeface="Barlow Medium"/>
                <a:sym typeface="Barlow Medium"/>
              </a:defRPr>
            </a:lvl1pPr>
            <a:lvl2pPr lvl="1"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imple">
  <p:cSld name="CUSTOM_9_1_1_1">
    <p:bg>
      <p:bgPr>
        <a:solidFill>
          <a:schemeClr val="dk1"/>
        </a:solidFill>
      </p:bgPr>
    </p:bg>
    <p:spTree>
      <p:nvGrpSpPr>
        <p:cNvPr id="164" name="Shape 164"/>
        <p:cNvGrpSpPr/>
        <p:nvPr/>
      </p:nvGrpSpPr>
      <p:grpSpPr>
        <a:xfrm>
          <a:off x="0" y="0"/>
          <a:ext cx="0" cy="0"/>
          <a:chOff x="0" y="0"/>
          <a:chExt cx="0" cy="0"/>
        </a:xfrm>
      </p:grpSpPr>
      <p:sp>
        <p:nvSpPr>
          <p:cNvPr id="165" name="Google Shape;165;p23"/>
          <p:cNvSpPr txBox="1"/>
          <p:nvPr>
            <p:ph type="title"/>
          </p:nvPr>
        </p:nvSpPr>
        <p:spPr>
          <a:xfrm>
            <a:off x="5276850" y="3909925"/>
            <a:ext cx="3282000" cy="4386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1pPr>
            <a:lvl2pPr lvl="1" marR="0" rtl="0" algn="r">
              <a:lnSpc>
                <a:spcPct val="100000"/>
              </a:lnSpc>
              <a:spcBef>
                <a:spcPts val="0"/>
              </a:spcBef>
              <a:spcAft>
                <a:spcPts val="0"/>
              </a:spcAft>
              <a:buClr>
                <a:srgbClr val="000000"/>
              </a:buClr>
              <a:buSzPts val="2800"/>
              <a:buFont typeface="Arial"/>
              <a:buNone/>
              <a:defRPr b="0" i="0" sz="2800" u="none" cap="none" strike="noStrike">
                <a:solidFill>
                  <a:srgbClr val="FFFFFF"/>
                </a:solidFill>
                <a:latin typeface="Barlow"/>
                <a:ea typeface="Barlow"/>
                <a:cs typeface="Barlow"/>
                <a:sym typeface="Barlow"/>
              </a:defRPr>
            </a:lvl2pPr>
            <a:lvl3pPr lvl="2" marR="0" rtl="0" algn="r">
              <a:lnSpc>
                <a:spcPct val="100000"/>
              </a:lnSpc>
              <a:spcBef>
                <a:spcPts val="0"/>
              </a:spcBef>
              <a:spcAft>
                <a:spcPts val="0"/>
              </a:spcAft>
              <a:buClr>
                <a:srgbClr val="000000"/>
              </a:buClr>
              <a:buSzPts val="2800"/>
              <a:buFont typeface="Arial"/>
              <a:buNone/>
              <a:defRPr b="0" i="0" sz="2800" u="none" cap="none" strike="noStrike">
                <a:solidFill>
                  <a:srgbClr val="FFFFFF"/>
                </a:solidFill>
                <a:latin typeface="Barlow"/>
                <a:ea typeface="Barlow"/>
                <a:cs typeface="Barlow"/>
                <a:sym typeface="Barlow"/>
              </a:defRPr>
            </a:lvl3pPr>
            <a:lvl4pPr lvl="3" marR="0" rtl="0" algn="r">
              <a:lnSpc>
                <a:spcPct val="100000"/>
              </a:lnSpc>
              <a:spcBef>
                <a:spcPts val="0"/>
              </a:spcBef>
              <a:spcAft>
                <a:spcPts val="0"/>
              </a:spcAft>
              <a:buClr>
                <a:srgbClr val="000000"/>
              </a:buClr>
              <a:buSzPts val="2800"/>
              <a:buFont typeface="Arial"/>
              <a:buNone/>
              <a:defRPr b="0" i="0" sz="2800" u="none" cap="none" strike="noStrike">
                <a:solidFill>
                  <a:srgbClr val="FFFFFF"/>
                </a:solidFill>
                <a:latin typeface="Barlow"/>
                <a:ea typeface="Barlow"/>
                <a:cs typeface="Barlow"/>
                <a:sym typeface="Barlow"/>
              </a:defRPr>
            </a:lvl4pPr>
            <a:lvl5pPr lvl="4" marR="0" rtl="0" algn="r">
              <a:lnSpc>
                <a:spcPct val="100000"/>
              </a:lnSpc>
              <a:spcBef>
                <a:spcPts val="0"/>
              </a:spcBef>
              <a:spcAft>
                <a:spcPts val="0"/>
              </a:spcAft>
              <a:buClr>
                <a:srgbClr val="000000"/>
              </a:buClr>
              <a:buSzPts val="2800"/>
              <a:buFont typeface="Arial"/>
              <a:buNone/>
              <a:defRPr b="0" i="0" sz="2800" u="none" cap="none" strike="noStrike">
                <a:solidFill>
                  <a:srgbClr val="FFFFFF"/>
                </a:solidFill>
                <a:latin typeface="Barlow"/>
                <a:ea typeface="Barlow"/>
                <a:cs typeface="Barlow"/>
                <a:sym typeface="Barlow"/>
              </a:defRPr>
            </a:lvl5pPr>
            <a:lvl6pPr lvl="5" marR="0" rtl="0" algn="r">
              <a:lnSpc>
                <a:spcPct val="100000"/>
              </a:lnSpc>
              <a:spcBef>
                <a:spcPts val="0"/>
              </a:spcBef>
              <a:spcAft>
                <a:spcPts val="0"/>
              </a:spcAft>
              <a:buClr>
                <a:srgbClr val="000000"/>
              </a:buClr>
              <a:buSzPts val="2800"/>
              <a:buFont typeface="Arial"/>
              <a:buNone/>
              <a:defRPr b="0" i="0" sz="2800" u="none" cap="none" strike="noStrike">
                <a:solidFill>
                  <a:srgbClr val="FFFFFF"/>
                </a:solidFill>
                <a:latin typeface="Barlow"/>
                <a:ea typeface="Barlow"/>
                <a:cs typeface="Barlow"/>
                <a:sym typeface="Barlow"/>
              </a:defRPr>
            </a:lvl6pPr>
            <a:lvl7pPr lvl="6" marR="0" rtl="0" algn="r">
              <a:lnSpc>
                <a:spcPct val="100000"/>
              </a:lnSpc>
              <a:spcBef>
                <a:spcPts val="0"/>
              </a:spcBef>
              <a:spcAft>
                <a:spcPts val="0"/>
              </a:spcAft>
              <a:buClr>
                <a:srgbClr val="000000"/>
              </a:buClr>
              <a:buSzPts val="2800"/>
              <a:buFont typeface="Arial"/>
              <a:buNone/>
              <a:defRPr b="0" i="0" sz="2800" u="none" cap="none" strike="noStrike">
                <a:solidFill>
                  <a:srgbClr val="FFFFFF"/>
                </a:solidFill>
                <a:latin typeface="Barlow"/>
                <a:ea typeface="Barlow"/>
                <a:cs typeface="Barlow"/>
                <a:sym typeface="Barlow"/>
              </a:defRPr>
            </a:lvl7pPr>
            <a:lvl8pPr lvl="7" marR="0" rtl="0" algn="r">
              <a:lnSpc>
                <a:spcPct val="100000"/>
              </a:lnSpc>
              <a:spcBef>
                <a:spcPts val="0"/>
              </a:spcBef>
              <a:spcAft>
                <a:spcPts val="0"/>
              </a:spcAft>
              <a:buClr>
                <a:srgbClr val="000000"/>
              </a:buClr>
              <a:buSzPts val="2800"/>
              <a:buFont typeface="Arial"/>
              <a:buNone/>
              <a:defRPr b="0" i="0" sz="2800" u="none" cap="none" strike="noStrike">
                <a:solidFill>
                  <a:srgbClr val="FFFFFF"/>
                </a:solidFill>
                <a:latin typeface="Barlow"/>
                <a:ea typeface="Barlow"/>
                <a:cs typeface="Barlow"/>
                <a:sym typeface="Barlow"/>
              </a:defRPr>
            </a:lvl8pPr>
            <a:lvl9pPr lvl="8" marR="0" rtl="0" algn="r">
              <a:lnSpc>
                <a:spcPct val="100000"/>
              </a:lnSpc>
              <a:spcBef>
                <a:spcPts val="0"/>
              </a:spcBef>
              <a:spcAft>
                <a:spcPts val="0"/>
              </a:spcAft>
              <a:buClr>
                <a:srgbClr val="000000"/>
              </a:buClr>
              <a:buSzPts val="2800"/>
              <a:buFont typeface="Arial"/>
              <a:buNone/>
              <a:defRPr b="0" i="0" sz="2800" u="none" cap="none" strike="noStrike">
                <a:solidFill>
                  <a:srgbClr val="FFFFFF"/>
                </a:solidFill>
                <a:latin typeface="Barlow"/>
                <a:ea typeface="Barlow"/>
                <a:cs typeface="Barlow"/>
                <a:sym typeface="Barlow"/>
              </a:defRPr>
            </a:lvl9pPr>
          </a:lstStyle>
          <a:p/>
        </p:txBody>
      </p:sp>
      <p:sp>
        <p:nvSpPr>
          <p:cNvPr id="166" name="Google Shape;166;p23"/>
          <p:cNvSpPr txBox="1"/>
          <p:nvPr/>
        </p:nvSpPr>
        <p:spPr>
          <a:xfrm>
            <a:off x="2856359" y="2451798"/>
            <a:ext cx="5295300" cy="16275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2438"/>
              <a:buFont typeface="Arial"/>
              <a:buNone/>
            </a:pPr>
            <a:r>
              <a:rPr b="0" i="0" lang="en-US" sz="12438" u="none" cap="none" strike="noStrike">
                <a:solidFill>
                  <a:srgbClr val="FFFFFF"/>
                </a:solidFill>
                <a:latin typeface="Barlow"/>
                <a:ea typeface="Barlow"/>
                <a:cs typeface="Barlow"/>
                <a:sym typeface="Barlow"/>
              </a:rPr>
              <a:t>Thanks</a:t>
            </a:r>
            <a:endParaRPr b="0" i="0" sz="12438" u="none" cap="none" strike="noStrike">
              <a:solidFill>
                <a:srgbClr val="FFFFFF"/>
              </a:solidFill>
              <a:latin typeface="Barlow"/>
              <a:ea typeface="Barlow"/>
              <a:cs typeface="Barlow"/>
              <a:sym typeface="Barlow"/>
            </a:endParaRPr>
          </a:p>
        </p:txBody>
      </p:sp>
      <p:pic>
        <p:nvPicPr>
          <p:cNvPr id="167" name="Google Shape;167;p23"/>
          <p:cNvPicPr preferRelativeResize="0"/>
          <p:nvPr/>
        </p:nvPicPr>
        <p:blipFill rotWithShape="1">
          <a:blip r:embed="rId2">
            <a:alphaModFix/>
          </a:blip>
          <a:srcRect b="0" l="0" r="0" t="0"/>
          <a:stretch/>
        </p:blipFill>
        <p:spPr>
          <a:xfrm>
            <a:off x="266523" y="6424323"/>
            <a:ext cx="1175451" cy="193550"/>
          </a:xfrm>
          <a:prstGeom prst="rect">
            <a:avLst/>
          </a:prstGeom>
          <a:noFill/>
          <a:ln>
            <a:noFill/>
          </a:ln>
        </p:spPr>
      </p:pic>
      <p:sp>
        <p:nvSpPr>
          <p:cNvPr id="168" name="Google Shape;168;p23"/>
          <p:cNvSpPr txBox="1"/>
          <p:nvPr/>
        </p:nvSpPr>
        <p:spPr>
          <a:xfrm>
            <a:off x="10427501" y="6467075"/>
            <a:ext cx="1462200" cy="1617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chemeClr val="accent5"/>
                </a:solidFill>
                <a:latin typeface="Barlow"/>
                <a:ea typeface="Barlow"/>
                <a:cs typeface="Barlow"/>
                <a:sym typeface="Barlow"/>
              </a:rPr>
              <a:t>© Watermark 2021    </a:t>
            </a:r>
            <a:fld id="{00000000-1234-1234-1234-123412341234}" type="slidenum">
              <a:rPr b="0" i="0" lang="en-US" sz="1000" u="none" cap="none" strike="noStrike">
                <a:solidFill>
                  <a:schemeClr val="accent5"/>
                </a:solidFill>
                <a:latin typeface="Barlow"/>
                <a:ea typeface="Barlow"/>
                <a:cs typeface="Barlow"/>
                <a:sym typeface="Barlow"/>
              </a:rPr>
              <a:t>‹#›</a:t>
            </a:fld>
            <a:endParaRPr b="0" i="0" sz="1000" u="none" cap="none" strike="noStrike">
              <a:solidFill>
                <a:schemeClr val="accent5"/>
              </a:solidFill>
              <a:latin typeface="Barlow"/>
              <a:ea typeface="Barlow"/>
              <a:cs typeface="Barlow"/>
              <a:sym typeface="Barlow"/>
            </a:endParaRPr>
          </a:p>
          <a:p>
            <a:pPr indent="0" lvl="0" marL="0" marR="0" rtl="0" algn="r">
              <a:lnSpc>
                <a:spcPct val="100000"/>
              </a:lnSpc>
              <a:spcBef>
                <a:spcPts val="0"/>
              </a:spcBef>
              <a:spcAft>
                <a:spcPts val="0"/>
              </a:spcAft>
              <a:buClr>
                <a:srgbClr val="000000"/>
              </a:buClr>
              <a:buSzPts val="1000"/>
              <a:buFont typeface="Arial"/>
              <a:buNone/>
            </a:pPr>
            <a:r>
              <a:t/>
            </a:r>
            <a:endParaRPr b="0" i="0" sz="1000" u="none" cap="none" strike="noStrike">
              <a:solidFill>
                <a:schemeClr val="accent5"/>
              </a:solidFill>
              <a:latin typeface="Barlow"/>
              <a:ea typeface="Barlow"/>
              <a:cs typeface="Barlow"/>
              <a:sym typeface="Barlow"/>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With Contact Info">
  <p:cSld name="CUSTOM_9_1_1">
    <p:bg>
      <p:bgPr>
        <a:solidFill>
          <a:schemeClr val="dk1"/>
        </a:solidFill>
      </p:bgPr>
    </p:bg>
    <p:spTree>
      <p:nvGrpSpPr>
        <p:cNvPr id="169" name="Shape 169"/>
        <p:cNvGrpSpPr/>
        <p:nvPr/>
      </p:nvGrpSpPr>
      <p:grpSpPr>
        <a:xfrm>
          <a:off x="0" y="0"/>
          <a:ext cx="0" cy="0"/>
          <a:chOff x="0" y="0"/>
          <a:chExt cx="0" cy="0"/>
        </a:xfrm>
      </p:grpSpPr>
      <p:sp>
        <p:nvSpPr>
          <p:cNvPr id="170" name="Google Shape;170;p24"/>
          <p:cNvSpPr txBox="1"/>
          <p:nvPr>
            <p:ph type="title"/>
          </p:nvPr>
        </p:nvSpPr>
        <p:spPr>
          <a:xfrm>
            <a:off x="1179900" y="3909925"/>
            <a:ext cx="5295300" cy="4386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1pPr>
            <a:lvl2pPr lvl="1" marR="0" rtl="0" algn="r">
              <a:lnSpc>
                <a:spcPct val="100000"/>
              </a:lnSpc>
              <a:spcBef>
                <a:spcPts val="0"/>
              </a:spcBef>
              <a:spcAft>
                <a:spcPts val="0"/>
              </a:spcAft>
              <a:buClr>
                <a:srgbClr val="000000"/>
              </a:buClr>
              <a:buSzPts val="2800"/>
              <a:buFont typeface="Arial"/>
              <a:buNone/>
              <a:defRPr b="0" i="0" sz="2800" u="none" cap="none" strike="noStrike">
                <a:solidFill>
                  <a:srgbClr val="FFFFFF"/>
                </a:solidFill>
                <a:latin typeface="Barlow"/>
                <a:ea typeface="Barlow"/>
                <a:cs typeface="Barlow"/>
                <a:sym typeface="Barlow"/>
              </a:defRPr>
            </a:lvl2pPr>
            <a:lvl3pPr lvl="2" marR="0" rtl="0" algn="r">
              <a:lnSpc>
                <a:spcPct val="100000"/>
              </a:lnSpc>
              <a:spcBef>
                <a:spcPts val="0"/>
              </a:spcBef>
              <a:spcAft>
                <a:spcPts val="0"/>
              </a:spcAft>
              <a:buClr>
                <a:srgbClr val="000000"/>
              </a:buClr>
              <a:buSzPts val="2800"/>
              <a:buFont typeface="Arial"/>
              <a:buNone/>
              <a:defRPr b="0" i="0" sz="2800" u="none" cap="none" strike="noStrike">
                <a:solidFill>
                  <a:srgbClr val="FFFFFF"/>
                </a:solidFill>
                <a:latin typeface="Barlow"/>
                <a:ea typeface="Barlow"/>
                <a:cs typeface="Barlow"/>
                <a:sym typeface="Barlow"/>
              </a:defRPr>
            </a:lvl3pPr>
            <a:lvl4pPr lvl="3" marR="0" rtl="0" algn="r">
              <a:lnSpc>
                <a:spcPct val="100000"/>
              </a:lnSpc>
              <a:spcBef>
                <a:spcPts val="0"/>
              </a:spcBef>
              <a:spcAft>
                <a:spcPts val="0"/>
              </a:spcAft>
              <a:buClr>
                <a:srgbClr val="000000"/>
              </a:buClr>
              <a:buSzPts val="2800"/>
              <a:buFont typeface="Arial"/>
              <a:buNone/>
              <a:defRPr b="0" i="0" sz="2800" u="none" cap="none" strike="noStrike">
                <a:solidFill>
                  <a:srgbClr val="FFFFFF"/>
                </a:solidFill>
                <a:latin typeface="Barlow"/>
                <a:ea typeface="Barlow"/>
                <a:cs typeface="Barlow"/>
                <a:sym typeface="Barlow"/>
              </a:defRPr>
            </a:lvl4pPr>
            <a:lvl5pPr lvl="4" marR="0" rtl="0" algn="r">
              <a:lnSpc>
                <a:spcPct val="100000"/>
              </a:lnSpc>
              <a:spcBef>
                <a:spcPts val="0"/>
              </a:spcBef>
              <a:spcAft>
                <a:spcPts val="0"/>
              </a:spcAft>
              <a:buClr>
                <a:srgbClr val="000000"/>
              </a:buClr>
              <a:buSzPts val="2800"/>
              <a:buFont typeface="Arial"/>
              <a:buNone/>
              <a:defRPr b="0" i="0" sz="2800" u="none" cap="none" strike="noStrike">
                <a:solidFill>
                  <a:srgbClr val="FFFFFF"/>
                </a:solidFill>
                <a:latin typeface="Barlow"/>
                <a:ea typeface="Barlow"/>
                <a:cs typeface="Barlow"/>
                <a:sym typeface="Barlow"/>
              </a:defRPr>
            </a:lvl5pPr>
            <a:lvl6pPr lvl="5" marR="0" rtl="0" algn="r">
              <a:lnSpc>
                <a:spcPct val="100000"/>
              </a:lnSpc>
              <a:spcBef>
                <a:spcPts val="0"/>
              </a:spcBef>
              <a:spcAft>
                <a:spcPts val="0"/>
              </a:spcAft>
              <a:buClr>
                <a:srgbClr val="000000"/>
              </a:buClr>
              <a:buSzPts val="2800"/>
              <a:buFont typeface="Arial"/>
              <a:buNone/>
              <a:defRPr b="0" i="0" sz="2800" u="none" cap="none" strike="noStrike">
                <a:solidFill>
                  <a:srgbClr val="FFFFFF"/>
                </a:solidFill>
                <a:latin typeface="Barlow"/>
                <a:ea typeface="Barlow"/>
                <a:cs typeface="Barlow"/>
                <a:sym typeface="Barlow"/>
              </a:defRPr>
            </a:lvl6pPr>
            <a:lvl7pPr lvl="6" marR="0" rtl="0" algn="r">
              <a:lnSpc>
                <a:spcPct val="100000"/>
              </a:lnSpc>
              <a:spcBef>
                <a:spcPts val="0"/>
              </a:spcBef>
              <a:spcAft>
                <a:spcPts val="0"/>
              </a:spcAft>
              <a:buClr>
                <a:srgbClr val="000000"/>
              </a:buClr>
              <a:buSzPts val="2800"/>
              <a:buFont typeface="Arial"/>
              <a:buNone/>
              <a:defRPr b="0" i="0" sz="2800" u="none" cap="none" strike="noStrike">
                <a:solidFill>
                  <a:srgbClr val="FFFFFF"/>
                </a:solidFill>
                <a:latin typeface="Barlow"/>
                <a:ea typeface="Barlow"/>
                <a:cs typeface="Barlow"/>
                <a:sym typeface="Barlow"/>
              </a:defRPr>
            </a:lvl7pPr>
            <a:lvl8pPr lvl="7" marR="0" rtl="0" algn="r">
              <a:lnSpc>
                <a:spcPct val="100000"/>
              </a:lnSpc>
              <a:spcBef>
                <a:spcPts val="0"/>
              </a:spcBef>
              <a:spcAft>
                <a:spcPts val="0"/>
              </a:spcAft>
              <a:buClr>
                <a:srgbClr val="000000"/>
              </a:buClr>
              <a:buSzPts val="2800"/>
              <a:buFont typeface="Arial"/>
              <a:buNone/>
              <a:defRPr b="0" i="0" sz="2800" u="none" cap="none" strike="noStrike">
                <a:solidFill>
                  <a:srgbClr val="FFFFFF"/>
                </a:solidFill>
                <a:latin typeface="Barlow"/>
                <a:ea typeface="Barlow"/>
                <a:cs typeface="Barlow"/>
                <a:sym typeface="Barlow"/>
              </a:defRPr>
            </a:lvl8pPr>
            <a:lvl9pPr lvl="8" marR="0" rtl="0" algn="r">
              <a:lnSpc>
                <a:spcPct val="100000"/>
              </a:lnSpc>
              <a:spcBef>
                <a:spcPts val="0"/>
              </a:spcBef>
              <a:spcAft>
                <a:spcPts val="0"/>
              </a:spcAft>
              <a:buClr>
                <a:srgbClr val="000000"/>
              </a:buClr>
              <a:buSzPts val="2800"/>
              <a:buFont typeface="Arial"/>
              <a:buNone/>
              <a:defRPr b="0" i="0" sz="2800" u="none" cap="none" strike="noStrike">
                <a:solidFill>
                  <a:srgbClr val="FFFFFF"/>
                </a:solidFill>
                <a:latin typeface="Barlow"/>
                <a:ea typeface="Barlow"/>
                <a:cs typeface="Barlow"/>
                <a:sym typeface="Barlow"/>
              </a:defRPr>
            </a:lvl9pPr>
          </a:lstStyle>
          <a:p/>
        </p:txBody>
      </p:sp>
      <p:pic>
        <p:nvPicPr>
          <p:cNvPr id="171" name="Google Shape;171;p24"/>
          <p:cNvPicPr preferRelativeResize="0"/>
          <p:nvPr/>
        </p:nvPicPr>
        <p:blipFill rotWithShape="1">
          <a:blip r:embed="rId2">
            <a:alphaModFix/>
          </a:blip>
          <a:srcRect b="0" l="0" r="0" t="0"/>
          <a:stretch/>
        </p:blipFill>
        <p:spPr>
          <a:xfrm>
            <a:off x="266523" y="6424323"/>
            <a:ext cx="1175451" cy="193550"/>
          </a:xfrm>
          <a:prstGeom prst="rect">
            <a:avLst/>
          </a:prstGeom>
          <a:noFill/>
          <a:ln>
            <a:noFill/>
          </a:ln>
        </p:spPr>
      </p:pic>
      <p:sp>
        <p:nvSpPr>
          <p:cNvPr id="172" name="Google Shape;172;p24"/>
          <p:cNvSpPr txBox="1"/>
          <p:nvPr/>
        </p:nvSpPr>
        <p:spPr>
          <a:xfrm>
            <a:off x="1179959" y="2451798"/>
            <a:ext cx="5295300" cy="16275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00000"/>
              </a:buClr>
              <a:buSzPts val="12438"/>
              <a:buFont typeface="Arial"/>
              <a:buNone/>
            </a:pPr>
            <a:r>
              <a:rPr b="0" i="0" lang="en-US" sz="12438" u="none" cap="none" strike="noStrike">
                <a:solidFill>
                  <a:srgbClr val="FFFFFF"/>
                </a:solidFill>
                <a:latin typeface="Barlow"/>
                <a:ea typeface="Barlow"/>
                <a:cs typeface="Barlow"/>
                <a:sym typeface="Barlow"/>
              </a:rPr>
              <a:t>Thanks</a:t>
            </a:r>
            <a:endParaRPr b="0" i="0" sz="12438" u="none" cap="none" strike="noStrike">
              <a:solidFill>
                <a:srgbClr val="FFFFFF"/>
              </a:solidFill>
              <a:latin typeface="Barlow"/>
              <a:ea typeface="Barlow"/>
              <a:cs typeface="Barlow"/>
              <a:sym typeface="Barlow"/>
            </a:endParaRPr>
          </a:p>
        </p:txBody>
      </p:sp>
      <p:cxnSp>
        <p:nvCxnSpPr>
          <p:cNvPr id="173" name="Google Shape;173;p24"/>
          <p:cNvCxnSpPr/>
          <p:nvPr/>
        </p:nvCxnSpPr>
        <p:spPr>
          <a:xfrm rot="10800000">
            <a:off x="7032250" y="2566900"/>
            <a:ext cx="0" cy="1974000"/>
          </a:xfrm>
          <a:prstGeom prst="straightConnector1">
            <a:avLst/>
          </a:prstGeom>
          <a:noFill/>
          <a:ln cap="flat" cmpd="sng" w="76200">
            <a:solidFill>
              <a:schemeClr val="lt2"/>
            </a:solidFill>
            <a:prstDash val="solid"/>
            <a:round/>
            <a:headEnd len="sm" w="sm" type="none"/>
            <a:tailEnd len="sm" w="sm" type="none"/>
          </a:ln>
        </p:spPr>
      </p:cxnSp>
      <p:sp>
        <p:nvSpPr>
          <p:cNvPr id="174" name="Google Shape;174;p24"/>
          <p:cNvSpPr txBox="1"/>
          <p:nvPr>
            <p:ph idx="2" type="title"/>
          </p:nvPr>
        </p:nvSpPr>
        <p:spPr>
          <a:xfrm>
            <a:off x="7655175" y="2566900"/>
            <a:ext cx="3944400" cy="1974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1pPr>
            <a:lvl2pPr lvl="1" marR="0" rtl="0" algn="l">
              <a:lnSpc>
                <a:spcPct val="100000"/>
              </a:lnSpc>
              <a:spcBef>
                <a:spcPts val="0"/>
              </a:spcBef>
              <a:spcAft>
                <a:spcPts val="0"/>
              </a:spcAft>
              <a:buClr>
                <a:srgbClr val="000000"/>
              </a:buClr>
              <a:buSzPts val="2800"/>
              <a:buFont typeface="Arial"/>
              <a:buNone/>
              <a:defRPr b="0" i="0" sz="2800" u="none" cap="none" strike="noStrike">
                <a:solidFill>
                  <a:srgbClr val="FFFFFF"/>
                </a:solidFill>
                <a:latin typeface="Barlow"/>
                <a:ea typeface="Barlow"/>
                <a:cs typeface="Barlow"/>
                <a:sym typeface="Barlow"/>
              </a:defRPr>
            </a:lvl2pPr>
            <a:lvl3pPr lvl="2" marR="0" rtl="0" algn="l">
              <a:lnSpc>
                <a:spcPct val="100000"/>
              </a:lnSpc>
              <a:spcBef>
                <a:spcPts val="0"/>
              </a:spcBef>
              <a:spcAft>
                <a:spcPts val="0"/>
              </a:spcAft>
              <a:buClr>
                <a:srgbClr val="000000"/>
              </a:buClr>
              <a:buSzPts val="2800"/>
              <a:buFont typeface="Arial"/>
              <a:buNone/>
              <a:defRPr b="0" i="0" sz="2800" u="none" cap="none" strike="noStrike">
                <a:solidFill>
                  <a:srgbClr val="FFFFFF"/>
                </a:solidFill>
                <a:latin typeface="Barlow"/>
                <a:ea typeface="Barlow"/>
                <a:cs typeface="Barlow"/>
                <a:sym typeface="Barlow"/>
              </a:defRPr>
            </a:lvl3pPr>
            <a:lvl4pPr lvl="3" marR="0" rtl="0" algn="l">
              <a:lnSpc>
                <a:spcPct val="100000"/>
              </a:lnSpc>
              <a:spcBef>
                <a:spcPts val="0"/>
              </a:spcBef>
              <a:spcAft>
                <a:spcPts val="0"/>
              </a:spcAft>
              <a:buClr>
                <a:srgbClr val="000000"/>
              </a:buClr>
              <a:buSzPts val="2800"/>
              <a:buFont typeface="Arial"/>
              <a:buNone/>
              <a:defRPr b="0" i="0" sz="2800" u="none" cap="none" strike="noStrike">
                <a:solidFill>
                  <a:srgbClr val="FFFFFF"/>
                </a:solidFill>
                <a:latin typeface="Barlow"/>
                <a:ea typeface="Barlow"/>
                <a:cs typeface="Barlow"/>
                <a:sym typeface="Barlow"/>
              </a:defRPr>
            </a:lvl4pPr>
            <a:lvl5pPr lvl="4" marR="0" rtl="0" algn="l">
              <a:lnSpc>
                <a:spcPct val="100000"/>
              </a:lnSpc>
              <a:spcBef>
                <a:spcPts val="0"/>
              </a:spcBef>
              <a:spcAft>
                <a:spcPts val="0"/>
              </a:spcAft>
              <a:buClr>
                <a:srgbClr val="000000"/>
              </a:buClr>
              <a:buSzPts val="2800"/>
              <a:buFont typeface="Arial"/>
              <a:buNone/>
              <a:defRPr b="0" i="0" sz="2800" u="none" cap="none" strike="noStrike">
                <a:solidFill>
                  <a:srgbClr val="FFFFFF"/>
                </a:solidFill>
                <a:latin typeface="Barlow"/>
                <a:ea typeface="Barlow"/>
                <a:cs typeface="Barlow"/>
                <a:sym typeface="Barlow"/>
              </a:defRPr>
            </a:lvl5pPr>
            <a:lvl6pPr lvl="5" marR="0" rtl="0" algn="l">
              <a:lnSpc>
                <a:spcPct val="100000"/>
              </a:lnSpc>
              <a:spcBef>
                <a:spcPts val="0"/>
              </a:spcBef>
              <a:spcAft>
                <a:spcPts val="0"/>
              </a:spcAft>
              <a:buClr>
                <a:srgbClr val="000000"/>
              </a:buClr>
              <a:buSzPts val="2800"/>
              <a:buFont typeface="Arial"/>
              <a:buNone/>
              <a:defRPr b="0" i="0" sz="2800" u="none" cap="none" strike="noStrike">
                <a:solidFill>
                  <a:srgbClr val="FFFFFF"/>
                </a:solidFill>
                <a:latin typeface="Barlow"/>
                <a:ea typeface="Barlow"/>
                <a:cs typeface="Barlow"/>
                <a:sym typeface="Barlow"/>
              </a:defRPr>
            </a:lvl6pPr>
            <a:lvl7pPr lvl="6" marR="0" rtl="0" algn="l">
              <a:lnSpc>
                <a:spcPct val="100000"/>
              </a:lnSpc>
              <a:spcBef>
                <a:spcPts val="0"/>
              </a:spcBef>
              <a:spcAft>
                <a:spcPts val="0"/>
              </a:spcAft>
              <a:buClr>
                <a:srgbClr val="000000"/>
              </a:buClr>
              <a:buSzPts val="2800"/>
              <a:buFont typeface="Arial"/>
              <a:buNone/>
              <a:defRPr b="0" i="0" sz="2800" u="none" cap="none" strike="noStrike">
                <a:solidFill>
                  <a:srgbClr val="FFFFFF"/>
                </a:solidFill>
                <a:latin typeface="Barlow"/>
                <a:ea typeface="Barlow"/>
                <a:cs typeface="Barlow"/>
                <a:sym typeface="Barlow"/>
              </a:defRPr>
            </a:lvl7pPr>
            <a:lvl8pPr lvl="7" marR="0" rtl="0" algn="l">
              <a:lnSpc>
                <a:spcPct val="100000"/>
              </a:lnSpc>
              <a:spcBef>
                <a:spcPts val="0"/>
              </a:spcBef>
              <a:spcAft>
                <a:spcPts val="0"/>
              </a:spcAft>
              <a:buClr>
                <a:srgbClr val="000000"/>
              </a:buClr>
              <a:buSzPts val="2800"/>
              <a:buFont typeface="Arial"/>
              <a:buNone/>
              <a:defRPr b="0" i="0" sz="2800" u="none" cap="none" strike="noStrike">
                <a:solidFill>
                  <a:srgbClr val="FFFFFF"/>
                </a:solidFill>
                <a:latin typeface="Barlow"/>
                <a:ea typeface="Barlow"/>
                <a:cs typeface="Barlow"/>
                <a:sym typeface="Barlow"/>
              </a:defRPr>
            </a:lvl8pPr>
            <a:lvl9pPr lvl="8" marR="0" rtl="0" algn="l">
              <a:lnSpc>
                <a:spcPct val="100000"/>
              </a:lnSpc>
              <a:spcBef>
                <a:spcPts val="0"/>
              </a:spcBef>
              <a:spcAft>
                <a:spcPts val="0"/>
              </a:spcAft>
              <a:buClr>
                <a:srgbClr val="000000"/>
              </a:buClr>
              <a:buSzPts val="2800"/>
              <a:buFont typeface="Arial"/>
              <a:buNone/>
              <a:defRPr b="0" i="0" sz="2800" u="none" cap="none" strike="noStrike">
                <a:solidFill>
                  <a:srgbClr val="FFFFFF"/>
                </a:solidFill>
                <a:latin typeface="Barlow"/>
                <a:ea typeface="Barlow"/>
                <a:cs typeface="Barlow"/>
                <a:sym typeface="Barlow"/>
              </a:defRPr>
            </a:lvl9pPr>
          </a:lstStyle>
          <a:p/>
        </p:txBody>
      </p:sp>
      <p:sp>
        <p:nvSpPr>
          <p:cNvPr id="175" name="Google Shape;175;p24"/>
          <p:cNvSpPr txBox="1"/>
          <p:nvPr/>
        </p:nvSpPr>
        <p:spPr>
          <a:xfrm>
            <a:off x="10427501" y="6467075"/>
            <a:ext cx="1462200" cy="1617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chemeClr val="accent5"/>
                </a:solidFill>
                <a:latin typeface="Barlow"/>
                <a:ea typeface="Barlow"/>
                <a:cs typeface="Barlow"/>
                <a:sym typeface="Barlow"/>
              </a:rPr>
              <a:t>© Watermark 2021    </a:t>
            </a:r>
            <a:fld id="{00000000-1234-1234-1234-123412341234}" type="slidenum">
              <a:rPr b="0" i="0" lang="en-US" sz="1000" u="none" cap="none" strike="noStrike">
                <a:solidFill>
                  <a:schemeClr val="accent5"/>
                </a:solidFill>
                <a:latin typeface="Barlow"/>
                <a:ea typeface="Barlow"/>
                <a:cs typeface="Barlow"/>
                <a:sym typeface="Barlow"/>
              </a:rPr>
              <a:t>‹#›</a:t>
            </a:fld>
            <a:endParaRPr b="0" i="0" sz="1000" u="none" cap="none" strike="noStrike">
              <a:solidFill>
                <a:schemeClr val="accent5"/>
              </a:solidFill>
              <a:latin typeface="Barlow"/>
              <a:ea typeface="Barlow"/>
              <a:cs typeface="Barlow"/>
              <a:sym typeface="Barlow"/>
            </a:endParaRPr>
          </a:p>
          <a:p>
            <a:pPr indent="0" lvl="0" marL="0" marR="0" rtl="0" algn="r">
              <a:lnSpc>
                <a:spcPct val="100000"/>
              </a:lnSpc>
              <a:spcBef>
                <a:spcPts val="0"/>
              </a:spcBef>
              <a:spcAft>
                <a:spcPts val="0"/>
              </a:spcAft>
              <a:buClr>
                <a:srgbClr val="000000"/>
              </a:buClr>
              <a:buSzPts val="1000"/>
              <a:buFont typeface="Arial"/>
              <a:buNone/>
            </a:pPr>
            <a:r>
              <a:t/>
            </a:r>
            <a:endParaRPr b="0" i="0" sz="1000" u="none" cap="none" strike="noStrike">
              <a:solidFill>
                <a:schemeClr val="accent5"/>
              </a:solidFill>
              <a:latin typeface="Barlow"/>
              <a:ea typeface="Barlow"/>
              <a:cs typeface="Barlow"/>
              <a:sym typeface="Barlow"/>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Left): White">
  <p:cSld name="Blank, Header Only_1">
    <p:spTree>
      <p:nvGrpSpPr>
        <p:cNvPr id="176" name="Shape 176"/>
        <p:cNvGrpSpPr/>
        <p:nvPr/>
      </p:nvGrpSpPr>
      <p:grpSpPr>
        <a:xfrm>
          <a:off x="0" y="0"/>
          <a:ext cx="0" cy="0"/>
          <a:chOff x="0" y="0"/>
          <a:chExt cx="0" cy="0"/>
        </a:xfrm>
      </p:grpSpPr>
      <p:pic>
        <p:nvPicPr>
          <p:cNvPr id="177" name="Google Shape;177;p25"/>
          <p:cNvPicPr preferRelativeResize="0"/>
          <p:nvPr/>
        </p:nvPicPr>
        <p:blipFill rotWithShape="1">
          <a:blip r:embed="rId2">
            <a:alphaModFix/>
          </a:blip>
          <a:srcRect b="0" l="11427" r="36912" t="0"/>
          <a:stretch/>
        </p:blipFill>
        <p:spPr>
          <a:xfrm>
            <a:off x="-10150" y="-88550"/>
            <a:ext cx="5392201" cy="6967900"/>
          </a:xfrm>
          <a:prstGeom prst="rect">
            <a:avLst/>
          </a:prstGeom>
          <a:noFill/>
          <a:ln>
            <a:noFill/>
          </a:ln>
        </p:spPr>
      </p:pic>
      <p:sp>
        <p:nvSpPr>
          <p:cNvPr id="178" name="Google Shape;178;p25"/>
          <p:cNvSpPr txBox="1"/>
          <p:nvPr>
            <p:ph idx="1" type="body"/>
          </p:nvPr>
        </p:nvSpPr>
        <p:spPr>
          <a:xfrm>
            <a:off x="5900175" y="1494300"/>
            <a:ext cx="5820300" cy="43548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1pPr>
            <a:lvl2pPr indent="-330200" lvl="1" marL="9144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2pPr>
            <a:lvl3pPr indent="-330200" lvl="2" marL="13716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3pPr>
            <a:lvl4pPr indent="-330200" lvl="3" marL="18288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4pPr>
            <a:lvl5pPr indent="-330200" lvl="4" marL="22860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5pPr>
            <a:lvl6pPr indent="-330200" lvl="5" marL="27432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6pPr>
            <a:lvl7pPr indent="-330200" lvl="6" marL="32004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7pPr>
            <a:lvl8pPr indent="-330200" lvl="7" marL="36576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8pPr>
            <a:lvl9pPr indent="-330200" lvl="8" marL="4114800" marR="0" rtl="0" algn="l">
              <a:lnSpc>
                <a:spcPct val="100000"/>
              </a:lnSpc>
              <a:spcBef>
                <a:spcPts val="1000"/>
              </a:spcBef>
              <a:spcAft>
                <a:spcPts val="100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9pPr>
          </a:lstStyle>
          <a:p/>
        </p:txBody>
      </p:sp>
      <p:sp>
        <p:nvSpPr>
          <p:cNvPr id="179" name="Google Shape;179;p25"/>
          <p:cNvSpPr txBox="1"/>
          <p:nvPr>
            <p:ph type="title"/>
          </p:nvPr>
        </p:nvSpPr>
        <p:spPr>
          <a:xfrm>
            <a:off x="5900175" y="707275"/>
            <a:ext cx="5820300" cy="4605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accent6"/>
              </a:buClr>
              <a:buSzPts val="2800"/>
              <a:buFont typeface="Barlow Medium"/>
              <a:buNone/>
              <a:defRPr b="0" i="0" sz="2800" u="none" cap="none" strike="noStrike">
                <a:solidFill>
                  <a:schemeClr val="accent6"/>
                </a:solidFill>
                <a:latin typeface="Barlow Medium"/>
                <a:ea typeface="Barlow Medium"/>
                <a:cs typeface="Barlow Medium"/>
                <a:sym typeface="Barlow Medium"/>
              </a:defRPr>
            </a:lvl1pPr>
            <a:lvl2pPr lvl="1"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9pPr>
          </a:lstStyle>
          <a:p/>
        </p:txBody>
      </p:sp>
      <p:sp>
        <p:nvSpPr>
          <p:cNvPr id="180" name="Google Shape;180;p25"/>
          <p:cNvSpPr txBox="1"/>
          <p:nvPr/>
        </p:nvSpPr>
        <p:spPr>
          <a:xfrm>
            <a:off x="10427501" y="6467075"/>
            <a:ext cx="1462200" cy="1617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chemeClr val="dk2"/>
                </a:solidFill>
                <a:latin typeface="Barlow"/>
                <a:ea typeface="Barlow"/>
                <a:cs typeface="Barlow"/>
                <a:sym typeface="Barlow"/>
              </a:rPr>
              <a:t>© Watermark 2021    </a:t>
            </a:r>
            <a:fld id="{00000000-1234-1234-1234-123412341234}" type="slidenum">
              <a:rPr b="0" i="0" lang="en-US" sz="1000" u="none" cap="none" strike="noStrike">
                <a:solidFill>
                  <a:schemeClr val="dk1"/>
                </a:solidFill>
                <a:latin typeface="Barlow"/>
                <a:ea typeface="Barlow"/>
                <a:cs typeface="Barlow"/>
                <a:sym typeface="Barlow"/>
              </a:rPr>
              <a:t>‹#›</a:t>
            </a:fld>
            <a:endParaRPr b="0" i="0" sz="1000" u="none" cap="none" strike="noStrike">
              <a:solidFill>
                <a:schemeClr val="dk1"/>
              </a:solidFill>
              <a:latin typeface="Barlow"/>
              <a:ea typeface="Barlow"/>
              <a:cs typeface="Barlow"/>
              <a:sym typeface="Barlow"/>
            </a:endParaRPr>
          </a:p>
          <a:p>
            <a:pPr indent="0" lvl="0" marL="0" marR="0" rtl="0" algn="r">
              <a:lnSpc>
                <a:spcPct val="100000"/>
              </a:lnSpc>
              <a:spcBef>
                <a:spcPts val="0"/>
              </a:spcBef>
              <a:spcAft>
                <a:spcPts val="0"/>
              </a:spcAft>
              <a:buClr>
                <a:srgbClr val="000000"/>
              </a:buClr>
              <a:buSzPts val="1000"/>
              <a:buFont typeface="Arial"/>
              <a:buNone/>
            </a:pPr>
            <a:r>
              <a:t/>
            </a:r>
            <a:endParaRPr b="0" i="0" sz="1000" u="none" cap="none" strike="noStrike">
              <a:solidFill>
                <a:schemeClr val="dk2"/>
              </a:solidFill>
              <a:latin typeface="Barlow"/>
              <a:ea typeface="Barlow"/>
              <a:cs typeface="Barlow"/>
              <a:sym typeface="Barlow"/>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Right): Midnight">
  <p:cSld name="Blank, Header Only_1_1_1">
    <p:bg>
      <p:bgPr>
        <a:solidFill>
          <a:schemeClr val="dk1"/>
        </a:solidFill>
      </p:bgPr>
    </p:bg>
    <p:spTree>
      <p:nvGrpSpPr>
        <p:cNvPr id="181" name="Shape 181"/>
        <p:cNvGrpSpPr/>
        <p:nvPr/>
      </p:nvGrpSpPr>
      <p:grpSpPr>
        <a:xfrm>
          <a:off x="0" y="0"/>
          <a:ext cx="0" cy="0"/>
          <a:chOff x="0" y="0"/>
          <a:chExt cx="0" cy="0"/>
        </a:xfrm>
      </p:grpSpPr>
      <p:pic>
        <p:nvPicPr>
          <p:cNvPr id="182" name="Google Shape;182;p26"/>
          <p:cNvPicPr preferRelativeResize="0"/>
          <p:nvPr/>
        </p:nvPicPr>
        <p:blipFill rotWithShape="1">
          <a:blip r:embed="rId2">
            <a:alphaModFix/>
          </a:blip>
          <a:srcRect b="0" l="5553" r="42156" t="0"/>
          <a:stretch/>
        </p:blipFill>
        <p:spPr>
          <a:xfrm>
            <a:off x="6799800" y="-88550"/>
            <a:ext cx="5441456" cy="6946674"/>
          </a:xfrm>
          <a:prstGeom prst="rect">
            <a:avLst/>
          </a:prstGeom>
          <a:noFill/>
          <a:ln>
            <a:noFill/>
          </a:ln>
        </p:spPr>
      </p:pic>
      <p:pic>
        <p:nvPicPr>
          <p:cNvPr id="183" name="Google Shape;183;p26"/>
          <p:cNvPicPr preferRelativeResize="0"/>
          <p:nvPr/>
        </p:nvPicPr>
        <p:blipFill rotWithShape="1">
          <a:blip r:embed="rId3">
            <a:alphaModFix/>
          </a:blip>
          <a:srcRect b="140" l="0" r="0" t="140"/>
          <a:stretch/>
        </p:blipFill>
        <p:spPr>
          <a:xfrm>
            <a:off x="266523" y="6424323"/>
            <a:ext cx="1175451" cy="193550"/>
          </a:xfrm>
          <a:prstGeom prst="rect">
            <a:avLst/>
          </a:prstGeom>
          <a:noFill/>
          <a:ln>
            <a:noFill/>
          </a:ln>
        </p:spPr>
      </p:pic>
      <p:sp>
        <p:nvSpPr>
          <p:cNvPr id="184" name="Google Shape;184;p26"/>
          <p:cNvSpPr txBox="1"/>
          <p:nvPr>
            <p:ph idx="1" type="body"/>
          </p:nvPr>
        </p:nvSpPr>
        <p:spPr>
          <a:xfrm>
            <a:off x="464417" y="1494300"/>
            <a:ext cx="5820300" cy="43548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1pPr>
            <a:lvl2pPr indent="-330200" lvl="1" marL="9144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2pPr>
            <a:lvl3pPr indent="-330200" lvl="2" marL="13716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3pPr>
            <a:lvl4pPr indent="-330200" lvl="3" marL="18288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4pPr>
            <a:lvl5pPr indent="-330200" lvl="4" marL="22860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5pPr>
            <a:lvl6pPr indent="-330200" lvl="5" marL="27432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6pPr>
            <a:lvl7pPr indent="-330200" lvl="6" marL="32004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7pPr>
            <a:lvl8pPr indent="-330200" lvl="7" marL="36576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8pPr>
            <a:lvl9pPr indent="-330200" lvl="8" marL="4114800" marR="0" rtl="0" algn="l">
              <a:lnSpc>
                <a:spcPct val="100000"/>
              </a:lnSpc>
              <a:spcBef>
                <a:spcPts val="1000"/>
              </a:spcBef>
              <a:spcAft>
                <a:spcPts val="1000"/>
              </a:spcAft>
              <a:buClr>
                <a:srgbClr val="FFFFFF"/>
              </a:buClr>
              <a:buSzPts val="1600"/>
              <a:buFont typeface="Barlow"/>
              <a:buChar char="▸"/>
              <a:defRPr b="0" i="0" sz="1600" u="none" cap="none" strike="noStrike">
                <a:solidFill>
                  <a:srgbClr val="FFFFFF"/>
                </a:solidFill>
                <a:latin typeface="Barlow"/>
                <a:ea typeface="Barlow"/>
                <a:cs typeface="Barlow"/>
                <a:sym typeface="Barlow"/>
              </a:defRPr>
            </a:lvl9pPr>
          </a:lstStyle>
          <a:p/>
        </p:txBody>
      </p:sp>
      <p:sp>
        <p:nvSpPr>
          <p:cNvPr id="185" name="Google Shape;185;p26"/>
          <p:cNvSpPr txBox="1"/>
          <p:nvPr>
            <p:ph type="title"/>
          </p:nvPr>
        </p:nvSpPr>
        <p:spPr>
          <a:xfrm>
            <a:off x="464417" y="707275"/>
            <a:ext cx="5820300" cy="4605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accent5"/>
              </a:buClr>
              <a:buSzPts val="2800"/>
              <a:buFont typeface="Barlow Medium"/>
              <a:buNone/>
              <a:defRPr b="0" i="0" sz="2800" u="none" cap="none" strike="noStrike">
                <a:solidFill>
                  <a:schemeClr val="accent5"/>
                </a:solidFill>
                <a:latin typeface="Barlow Medium"/>
                <a:ea typeface="Barlow Medium"/>
                <a:cs typeface="Barlow Medium"/>
                <a:sym typeface="Barlow Medium"/>
              </a:defRPr>
            </a:lvl1pPr>
            <a:lvl2pPr lvl="1"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Slide: Centered">
  <p:cSld name="CUSTOM_2">
    <p:bg>
      <p:bgPr>
        <a:solidFill>
          <a:schemeClr val="dk1"/>
        </a:solidFill>
      </p:bgPr>
    </p:bg>
    <p:spTree>
      <p:nvGrpSpPr>
        <p:cNvPr id="186" name="Shape 186"/>
        <p:cNvGrpSpPr/>
        <p:nvPr/>
      </p:nvGrpSpPr>
      <p:grpSpPr>
        <a:xfrm>
          <a:off x="0" y="0"/>
          <a:ext cx="0" cy="0"/>
          <a:chOff x="0" y="0"/>
          <a:chExt cx="0" cy="0"/>
        </a:xfrm>
      </p:grpSpPr>
      <p:sp>
        <p:nvSpPr>
          <p:cNvPr id="187" name="Google Shape;187;p27"/>
          <p:cNvSpPr txBox="1"/>
          <p:nvPr>
            <p:ph type="title"/>
          </p:nvPr>
        </p:nvSpPr>
        <p:spPr>
          <a:xfrm>
            <a:off x="418788" y="2676838"/>
            <a:ext cx="11454000" cy="8607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000000"/>
              </a:buClr>
              <a:buSzPts val="5500"/>
              <a:buFont typeface="Arial"/>
              <a:buNone/>
              <a:defRPr b="0" i="0" sz="5500" u="none" cap="none" strike="noStrike">
                <a:solidFill>
                  <a:srgbClr val="FFFFFF"/>
                </a:solidFill>
                <a:latin typeface="Barlow"/>
                <a:ea typeface="Barlow"/>
                <a:cs typeface="Barlow"/>
                <a:sym typeface="Barlow"/>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8" name="Google Shape;188;p27"/>
          <p:cNvSpPr txBox="1"/>
          <p:nvPr>
            <p:ph idx="1" type="subTitle"/>
          </p:nvPr>
        </p:nvSpPr>
        <p:spPr>
          <a:xfrm>
            <a:off x="418762" y="3549050"/>
            <a:ext cx="11454000" cy="860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3600"/>
              <a:buFont typeface="Arial"/>
              <a:buNone/>
              <a:defRPr b="0" i="0" sz="3600" u="none" cap="none" strike="noStrike">
                <a:solidFill>
                  <a:schemeClr val="lt2"/>
                </a:solidFill>
                <a:latin typeface="Barlow"/>
                <a:ea typeface="Barlow"/>
                <a:cs typeface="Barlow"/>
                <a:sym typeface="Barlow"/>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rgbClr val="CAC0E2"/>
                </a:solidFill>
                <a:latin typeface="Barlow"/>
                <a:ea typeface="Barlow"/>
                <a:cs typeface="Barlow"/>
                <a:sym typeface="Barlow"/>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rgbClr val="CAC0E2"/>
                </a:solidFill>
                <a:latin typeface="Barlow"/>
                <a:ea typeface="Barlow"/>
                <a:cs typeface="Barlow"/>
                <a:sym typeface="Barlow"/>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rgbClr val="CAC0E2"/>
                </a:solidFill>
                <a:latin typeface="Barlow"/>
                <a:ea typeface="Barlow"/>
                <a:cs typeface="Barlow"/>
                <a:sym typeface="Barlow"/>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rgbClr val="CAC0E2"/>
                </a:solidFill>
                <a:latin typeface="Barlow"/>
                <a:ea typeface="Barlow"/>
                <a:cs typeface="Barlow"/>
                <a:sym typeface="Barlow"/>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rgbClr val="CAC0E2"/>
                </a:solidFill>
                <a:latin typeface="Barlow"/>
                <a:ea typeface="Barlow"/>
                <a:cs typeface="Barlow"/>
                <a:sym typeface="Barlow"/>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rgbClr val="CAC0E2"/>
                </a:solidFill>
                <a:latin typeface="Barlow"/>
                <a:ea typeface="Barlow"/>
                <a:cs typeface="Barlow"/>
                <a:sym typeface="Barlow"/>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rgbClr val="CAC0E2"/>
                </a:solidFill>
                <a:latin typeface="Barlow"/>
                <a:ea typeface="Barlow"/>
                <a:cs typeface="Barlow"/>
                <a:sym typeface="Barlow"/>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rgbClr val="CAC0E2"/>
                </a:solidFill>
                <a:latin typeface="Barlow"/>
                <a:ea typeface="Barlow"/>
                <a:cs typeface="Barlow"/>
                <a:sym typeface="Barlow"/>
              </a:defRPr>
            </a:lvl9pPr>
          </a:lstStyle>
          <a:p/>
        </p:txBody>
      </p:sp>
      <p:pic>
        <p:nvPicPr>
          <p:cNvPr id="189" name="Google Shape;189;p27"/>
          <p:cNvPicPr preferRelativeResize="0"/>
          <p:nvPr/>
        </p:nvPicPr>
        <p:blipFill rotWithShape="1">
          <a:blip r:embed="rId2">
            <a:alphaModFix/>
          </a:blip>
          <a:srcRect b="0" l="0" r="0" t="0"/>
          <a:stretch/>
        </p:blipFill>
        <p:spPr>
          <a:xfrm>
            <a:off x="266523" y="6424323"/>
            <a:ext cx="1175451" cy="193550"/>
          </a:xfrm>
          <a:prstGeom prst="rect">
            <a:avLst/>
          </a:prstGeom>
          <a:noFill/>
          <a:ln>
            <a:noFill/>
          </a:ln>
        </p:spPr>
      </p:pic>
      <p:sp>
        <p:nvSpPr>
          <p:cNvPr id="190" name="Google Shape;190;p27"/>
          <p:cNvSpPr txBox="1"/>
          <p:nvPr/>
        </p:nvSpPr>
        <p:spPr>
          <a:xfrm>
            <a:off x="10427501" y="6467075"/>
            <a:ext cx="1462200" cy="1617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chemeClr val="accent5"/>
                </a:solidFill>
                <a:latin typeface="Barlow"/>
                <a:ea typeface="Barlow"/>
                <a:cs typeface="Barlow"/>
                <a:sym typeface="Barlow"/>
              </a:rPr>
              <a:t>© Watermark 2021    </a:t>
            </a:r>
            <a:fld id="{00000000-1234-1234-1234-123412341234}" type="slidenum">
              <a:rPr b="0" i="0" lang="en-US" sz="1000" u="none" cap="none" strike="noStrike">
                <a:solidFill>
                  <a:schemeClr val="accent5"/>
                </a:solidFill>
                <a:latin typeface="Barlow"/>
                <a:ea typeface="Barlow"/>
                <a:cs typeface="Barlow"/>
                <a:sym typeface="Barlow"/>
              </a:rPr>
              <a:t>‹#›</a:t>
            </a:fld>
            <a:endParaRPr b="0" i="0" sz="1000" u="none" cap="none" strike="noStrike">
              <a:solidFill>
                <a:schemeClr val="accent5"/>
              </a:solidFill>
              <a:latin typeface="Barlow"/>
              <a:ea typeface="Barlow"/>
              <a:cs typeface="Barlow"/>
              <a:sym typeface="Barlow"/>
            </a:endParaRPr>
          </a:p>
          <a:p>
            <a:pPr indent="0" lvl="0" marL="0" marR="0" rtl="0" algn="r">
              <a:lnSpc>
                <a:spcPct val="100000"/>
              </a:lnSpc>
              <a:spcBef>
                <a:spcPts val="0"/>
              </a:spcBef>
              <a:spcAft>
                <a:spcPts val="0"/>
              </a:spcAft>
              <a:buClr>
                <a:srgbClr val="000000"/>
              </a:buClr>
              <a:buSzPts val="1000"/>
              <a:buFont typeface="Arial"/>
              <a:buNone/>
            </a:pPr>
            <a:r>
              <a:t/>
            </a:r>
            <a:endParaRPr b="0" i="0" sz="1000" u="none" cap="none" strike="noStrike">
              <a:solidFill>
                <a:schemeClr val="accent5"/>
              </a:solidFill>
              <a:latin typeface="Barlow"/>
              <a:ea typeface="Barlow"/>
              <a:cs typeface="Barlow"/>
              <a:sym typeface="Barlow"/>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erated (g397b421b610_40_0)">
  <p:cSld name="Generated (g397b421b610_40_0)">
    <p:spTree>
      <p:nvGrpSpPr>
        <p:cNvPr id="191" name="Shape 191"/>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eatures: Boxes (3 Columns) 1">
  <p:cSld name="Features: Boxes (3 Columns) (g397b421b610_47_0)">
    <p:spTree>
      <p:nvGrpSpPr>
        <p:cNvPr id="192" name="Shape 192"/>
        <p:cNvGrpSpPr/>
        <p:nvPr/>
      </p:nvGrpSpPr>
      <p:grpSpPr>
        <a:xfrm>
          <a:off x="0" y="0"/>
          <a:ext cx="0" cy="0"/>
          <a:chOff x="0" y="0"/>
          <a:chExt cx="0" cy="0"/>
        </a:xfrm>
      </p:grpSpPr>
      <p:sp>
        <p:nvSpPr>
          <p:cNvPr id="193" name="Google Shape;193;p29"/>
          <p:cNvSpPr txBox="1"/>
          <p:nvPr>
            <p:ph idx="1" type="body"/>
          </p:nvPr>
        </p:nvSpPr>
        <p:spPr>
          <a:xfrm>
            <a:off x="1047750" y="2567700"/>
            <a:ext cx="2990700" cy="3314400"/>
          </a:xfrm>
          <a:prstGeom prst="rect">
            <a:avLst/>
          </a:prstGeom>
          <a:noFill/>
          <a:ln>
            <a:noFill/>
          </a:ln>
        </p:spPr>
        <p:txBody>
          <a:bodyPr anchorCtr="0" anchor="t" bIns="45700" lIns="91425" spcFirstLastPara="1" rIns="91425" wrap="square" tIns="45700">
            <a:noAutofit/>
          </a:bodyPr>
          <a:lstStyle>
            <a:lvl1pPr indent="-330200" lvl="0" marL="4572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1pPr>
            <a:lvl2pPr indent="-330200" lvl="1" marL="9144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2pPr>
            <a:lvl3pPr indent="-330200" lvl="2" marL="13716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3pPr>
            <a:lvl4pPr indent="-330200" lvl="3" marL="18288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4pPr>
            <a:lvl5pPr indent="-330200" lvl="4" marL="22860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5pPr>
            <a:lvl6pPr indent="-330200" lvl="5" marL="27432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6pPr>
            <a:lvl7pPr indent="-330200" lvl="6" marL="32004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7pPr>
            <a:lvl8pPr indent="-330200" lvl="7" marL="36576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8pPr>
            <a:lvl9pPr indent="-330200" lvl="8" marL="41148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9pPr>
          </a:lstStyle>
          <a:p/>
        </p:txBody>
      </p:sp>
      <p:sp>
        <p:nvSpPr>
          <p:cNvPr id="194" name="Google Shape;194;p29"/>
          <p:cNvSpPr txBox="1"/>
          <p:nvPr>
            <p:ph type="title"/>
          </p:nvPr>
        </p:nvSpPr>
        <p:spPr>
          <a:xfrm>
            <a:off x="1047750" y="1660204"/>
            <a:ext cx="2990700" cy="9075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1pPr>
            <a:lvl2pPr lvl="1" marR="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2pPr>
            <a:lvl3pPr lvl="2" marR="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3pPr>
            <a:lvl4pPr lvl="3" marR="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4pPr>
            <a:lvl5pPr lvl="4" marR="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5pPr>
            <a:lvl6pPr lvl="5" marR="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6pPr>
            <a:lvl7pPr lvl="6" marR="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7pPr>
            <a:lvl8pPr lvl="7" marR="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8pPr>
            <a:lvl9pPr lvl="8" marR="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9pPr>
          </a:lstStyle>
          <a:p/>
        </p:txBody>
      </p:sp>
      <p:sp>
        <p:nvSpPr>
          <p:cNvPr id="195" name="Google Shape;195;p29"/>
          <p:cNvSpPr txBox="1"/>
          <p:nvPr>
            <p:ph idx="2" type="title"/>
          </p:nvPr>
        </p:nvSpPr>
        <p:spPr>
          <a:xfrm>
            <a:off x="838200" y="707275"/>
            <a:ext cx="10570800" cy="460500"/>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accent6"/>
              </a:buClr>
              <a:buSzPts val="2800"/>
              <a:buFont typeface="Barlow Medium"/>
              <a:buNone/>
              <a:defRPr b="0" i="0" sz="2800" u="none" cap="none" strike="noStrike">
                <a:solidFill>
                  <a:schemeClr val="accent6"/>
                </a:solidFill>
                <a:latin typeface="Barlow Medium"/>
                <a:ea typeface="Barlow Medium"/>
                <a:cs typeface="Barlow Medium"/>
                <a:sym typeface="Barlow Medium"/>
              </a:defRPr>
            </a:lvl1pPr>
            <a:lvl2pPr lvl="1" marR="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9pPr>
          </a:lstStyle>
          <a:p/>
        </p:txBody>
      </p:sp>
      <p:sp>
        <p:nvSpPr>
          <p:cNvPr id="196" name="Google Shape;196;p29"/>
          <p:cNvSpPr txBox="1"/>
          <p:nvPr>
            <p:ph idx="3" type="body"/>
          </p:nvPr>
        </p:nvSpPr>
        <p:spPr>
          <a:xfrm>
            <a:off x="4666350" y="2567700"/>
            <a:ext cx="2990700" cy="3314400"/>
          </a:xfrm>
          <a:prstGeom prst="rect">
            <a:avLst/>
          </a:prstGeom>
          <a:noFill/>
          <a:ln>
            <a:noFill/>
          </a:ln>
        </p:spPr>
        <p:txBody>
          <a:bodyPr anchorCtr="0" anchor="t" bIns="45700" lIns="91425" spcFirstLastPara="1" rIns="91425" wrap="square" tIns="45700">
            <a:noAutofit/>
          </a:bodyPr>
          <a:lstStyle>
            <a:lvl1pPr indent="-330200" lvl="0" marL="4572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1pPr>
            <a:lvl2pPr indent="-330200" lvl="1" marL="9144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2pPr>
            <a:lvl3pPr indent="-330200" lvl="2" marL="13716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3pPr>
            <a:lvl4pPr indent="-330200" lvl="3" marL="18288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4pPr>
            <a:lvl5pPr indent="-330200" lvl="4" marL="22860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5pPr>
            <a:lvl6pPr indent="-330200" lvl="5" marL="27432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6pPr>
            <a:lvl7pPr indent="-330200" lvl="6" marL="32004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7pPr>
            <a:lvl8pPr indent="-330200" lvl="7" marL="36576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8pPr>
            <a:lvl9pPr indent="-330200" lvl="8" marL="41148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9pPr>
          </a:lstStyle>
          <a:p/>
        </p:txBody>
      </p:sp>
      <p:sp>
        <p:nvSpPr>
          <p:cNvPr id="197" name="Google Shape;197;p29"/>
          <p:cNvSpPr txBox="1"/>
          <p:nvPr>
            <p:ph idx="4" type="title"/>
          </p:nvPr>
        </p:nvSpPr>
        <p:spPr>
          <a:xfrm>
            <a:off x="4666350" y="1660204"/>
            <a:ext cx="2990700" cy="9075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1pPr>
            <a:lvl2pPr lvl="1" marR="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2pPr>
            <a:lvl3pPr lvl="2" marR="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3pPr>
            <a:lvl4pPr lvl="3" marR="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4pPr>
            <a:lvl5pPr lvl="4" marR="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5pPr>
            <a:lvl6pPr lvl="5" marR="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6pPr>
            <a:lvl7pPr lvl="6" marR="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7pPr>
            <a:lvl8pPr lvl="7" marR="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8pPr>
            <a:lvl9pPr lvl="8" marR="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9pPr>
          </a:lstStyle>
          <a:p/>
        </p:txBody>
      </p:sp>
      <p:sp>
        <p:nvSpPr>
          <p:cNvPr id="198" name="Google Shape;198;p29"/>
          <p:cNvSpPr txBox="1"/>
          <p:nvPr>
            <p:ph idx="5" type="body"/>
          </p:nvPr>
        </p:nvSpPr>
        <p:spPr>
          <a:xfrm>
            <a:off x="8284950" y="2567700"/>
            <a:ext cx="2990700" cy="3314400"/>
          </a:xfrm>
          <a:prstGeom prst="rect">
            <a:avLst/>
          </a:prstGeom>
          <a:noFill/>
          <a:ln>
            <a:noFill/>
          </a:ln>
        </p:spPr>
        <p:txBody>
          <a:bodyPr anchorCtr="0" anchor="t" bIns="45700" lIns="91425" spcFirstLastPara="1" rIns="91425" wrap="square" tIns="45700">
            <a:noAutofit/>
          </a:bodyPr>
          <a:lstStyle>
            <a:lvl1pPr indent="-330200" lvl="0" marL="457200" marR="0" algn="l">
              <a:lnSpc>
                <a:spcPct val="100000"/>
              </a:lnSpc>
              <a:spcBef>
                <a:spcPts val="10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1pPr>
            <a:lvl2pPr indent="-330200" lvl="1" marL="914400" marR="0" algn="l">
              <a:lnSpc>
                <a:spcPct val="100000"/>
              </a:lnSpc>
              <a:spcBef>
                <a:spcPts val="10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2pPr>
            <a:lvl3pPr indent="-330200" lvl="2" marL="1371600" marR="0" algn="l">
              <a:lnSpc>
                <a:spcPct val="100000"/>
              </a:lnSpc>
              <a:spcBef>
                <a:spcPts val="10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3pPr>
            <a:lvl4pPr indent="-330200" lvl="3" marL="1828800" marR="0" algn="l">
              <a:lnSpc>
                <a:spcPct val="100000"/>
              </a:lnSpc>
              <a:spcBef>
                <a:spcPts val="10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4pPr>
            <a:lvl5pPr indent="-330200" lvl="4" marL="2286000" marR="0" algn="l">
              <a:lnSpc>
                <a:spcPct val="100000"/>
              </a:lnSpc>
              <a:spcBef>
                <a:spcPts val="10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5pPr>
            <a:lvl6pPr indent="-330200" lvl="5" marL="2743200" marR="0" algn="l">
              <a:lnSpc>
                <a:spcPct val="100000"/>
              </a:lnSpc>
              <a:spcBef>
                <a:spcPts val="10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6pPr>
            <a:lvl7pPr indent="-330200" lvl="6" marL="3200400" marR="0" algn="l">
              <a:lnSpc>
                <a:spcPct val="100000"/>
              </a:lnSpc>
              <a:spcBef>
                <a:spcPts val="10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7pPr>
            <a:lvl8pPr indent="-330200" lvl="7" marL="3657600" marR="0" algn="l">
              <a:lnSpc>
                <a:spcPct val="100000"/>
              </a:lnSpc>
              <a:spcBef>
                <a:spcPts val="10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8pPr>
            <a:lvl9pPr indent="-330200" lvl="8" marL="4114800" marR="0" algn="l">
              <a:lnSpc>
                <a:spcPct val="100000"/>
              </a:lnSpc>
              <a:spcBef>
                <a:spcPts val="10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9pPr>
          </a:lstStyle>
          <a:p/>
        </p:txBody>
      </p:sp>
      <p:sp>
        <p:nvSpPr>
          <p:cNvPr id="199" name="Google Shape;199;p29"/>
          <p:cNvSpPr txBox="1"/>
          <p:nvPr>
            <p:ph idx="6" type="title"/>
          </p:nvPr>
        </p:nvSpPr>
        <p:spPr>
          <a:xfrm>
            <a:off x="8284950" y="1660204"/>
            <a:ext cx="2990700" cy="9075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1pPr>
            <a:lvl2pPr lvl="1" marR="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2pPr>
            <a:lvl3pPr lvl="2" marR="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3pPr>
            <a:lvl4pPr lvl="3" marR="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4pPr>
            <a:lvl5pPr lvl="4" marR="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5pPr>
            <a:lvl6pPr lvl="5" marR="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6pPr>
            <a:lvl7pPr lvl="6" marR="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7pPr>
            <a:lvl8pPr lvl="7" marR="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8pPr>
            <a:lvl9pPr lvl="8" marR="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eatures: Boxes (3 Columns) 2">
  <p:cSld name="Features: Boxes (3 Columns) (g397b421b610_54_0)">
    <p:spTree>
      <p:nvGrpSpPr>
        <p:cNvPr id="200" name="Shape 200"/>
        <p:cNvGrpSpPr/>
        <p:nvPr/>
      </p:nvGrpSpPr>
      <p:grpSpPr>
        <a:xfrm>
          <a:off x="0" y="0"/>
          <a:ext cx="0" cy="0"/>
          <a:chOff x="0" y="0"/>
          <a:chExt cx="0" cy="0"/>
        </a:xfrm>
      </p:grpSpPr>
      <p:sp>
        <p:nvSpPr>
          <p:cNvPr id="201" name="Google Shape;201;p30"/>
          <p:cNvSpPr txBox="1"/>
          <p:nvPr>
            <p:ph idx="1" type="body"/>
          </p:nvPr>
        </p:nvSpPr>
        <p:spPr>
          <a:xfrm>
            <a:off x="1047750" y="2567700"/>
            <a:ext cx="2990700" cy="3314400"/>
          </a:xfrm>
          <a:prstGeom prst="rect">
            <a:avLst/>
          </a:prstGeom>
          <a:noFill/>
          <a:ln>
            <a:noFill/>
          </a:ln>
        </p:spPr>
        <p:txBody>
          <a:bodyPr anchorCtr="0" anchor="t" bIns="45700" lIns="91425" spcFirstLastPara="1" rIns="91425" wrap="square" tIns="45700">
            <a:noAutofit/>
          </a:bodyPr>
          <a:lstStyle>
            <a:lvl1pPr indent="-330200" lvl="0" marL="4572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1pPr>
            <a:lvl2pPr indent="-330200" lvl="1" marL="9144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2pPr>
            <a:lvl3pPr indent="-330200" lvl="2" marL="13716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3pPr>
            <a:lvl4pPr indent="-330200" lvl="3" marL="18288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4pPr>
            <a:lvl5pPr indent="-330200" lvl="4" marL="22860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5pPr>
            <a:lvl6pPr indent="-330200" lvl="5" marL="27432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6pPr>
            <a:lvl7pPr indent="-330200" lvl="6" marL="32004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7pPr>
            <a:lvl8pPr indent="-330200" lvl="7" marL="36576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8pPr>
            <a:lvl9pPr indent="-330200" lvl="8" marL="41148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9pPr>
          </a:lstStyle>
          <a:p/>
        </p:txBody>
      </p:sp>
      <p:sp>
        <p:nvSpPr>
          <p:cNvPr id="202" name="Google Shape;202;p30"/>
          <p:cNvSpPr txBox="1"/>
          <p:nvPr>
            <p:ph type="title"/>
          </p:nvPr>
        </p:nvSpPr>
        <p:spPr>
          <a:xfrm>
            <a:off x="1047750" y="1660204"/>
            <a:ext cx="2990700" cy="9075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1pPr>
            <a:lvl2pPr lvl="1" marR="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2pPr>
            <a:lvl3pPr lvl="2" marR="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3pPr>
            <a:lvl4pPr lvl="3" marR="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4pPr>
            <a:lvl5pPr lvl="4" marR="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5pPr>
            <a:lvl6pPr lvl="5" marR="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6pPr>
            <a:lvl7pPr lvl="6" marR="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7pPr>
            <a:lvl8pPr lvl="7" marR="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8pPr>
            <a:lvl9pPr lvl="8" marR="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9pPr>
          </a:lstStyle>
          <a:p/>
        </p:txBody>
      </p:sp>
      <p:sp>
        <p:nvSpPr>
          <p:cNvPr id="203" name="Google Shape;203;p30"/>
          <p:cNvSpPr txBox="1"/>
          <p:nvPr>
            <p:ph idx="2" type="title"/>
          </p:nvPr>
        </p:nvSpPr>
        <p:spPr>
          <a:xfrm>
            <a:off x="838200" y="707275"/>
            <a:ext cx="10570800" cy="460500"/>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accent6"/>
              </a:buClr>
              <a:buSzPts val="2800"/>
              <a:buFont typeface="Barlow Medium"/>
              <a:buNone/>
              <a:defRPr b="0" i="0" sz="2800" u="none" cap="none" strike="noStrike">
                <a:solidFill>
                  <a:schemeClr val="accent6"/>
                </a:solidFill>
                <a:latin typeface="Barlow Medium"/>
                <a:ea typeface="Barlow Medium"/>
                <a:cs typeface="Barlow Medium"/>
                <a:sym typeface="Barlow Medium"/>
              </a:defRPr>
            </a:lvl1pPr>
            <a:lvl2pPr lvl="1" marR="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9pPr>
          </a:lstStyle>
          <a:p/>
        </p:txBody>
      </p:sp>
      <p:sp>
        <p:nvSpPr>
          <p:cNvPr id="204" name="Google Shape;204;p30"/>
          <p:cNvSpPr txBox="1"/>
          <p:nvPr>
            <p:ph idx="3" type="body"/>
          </p:nvPr>
        </p:nvSpPr>
        <p:spPr>
          <a:xfrm>
            <a:off x="4666350" y="2567700"/>
            <a:ext cx="2990700" cy="3314400"/>
          </a:xfrm>
          <a:prstGeom prst="rect">
            <a:avLst/>
          </a:prstGeom>
          <a:noFill/>
          <a:ln>
            <a:noFill/>
          </a:ln>
        </p:spPr>
        <p:txBody>
          <a:bodyPr anchorCtr="0" anchor="t" bIns="45700" lIns="91425" spcFirstLastPara="1" rIns="91425" wrap="square" tIns="45700">
            <a:noAutofit/>
          </a:bodyPr>
          <a:lstStyle>
            <a:lvl1pPr indent="-330200" lvl="0" marL="4572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1pPr>
            <a:lvl2pPr indent="-330200" lvl="1" marL="9144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2pPr>
            <a:lvl3pPr indent="-330200" lvl="2" marL="13716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3pPr>
            <a:lvl4pPr indent="-330200" lvl="3" marL="18288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4pPr>
            <a:lvl5pPr indent="-330200" lvl="4" marL="22860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5pPr>
            <a:lvl6pPr indent="-330200" lvl="5" marL="27432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6pPr>
            <a:lvl7pPr indent="-330200" lvl="6" marL="32004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7pPr>
            <a:lvl8pPr indent="-330200" lvl="7" marL="36576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8pPr>
            <a:lvl9pPr indent="-330200" lvl="8" marL="41148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9pPr>
          </a:lstStyle>
          <a:p/>
        </p:txBody>
      </p:sp>
      <p:sp>
        <p:nvSpPr>
          <p:cNvPr id="205" name="Google Shape;205;p30"/>
          <p:cNvSpPr txBox="1"/>
          <p:nvPr>
            <p:ph idx="4" type="title"/>
          </p:nvPr>
        </p:nvSpPr>
        <p:spPr>
          <a:xfrm>
            <a:off x="4666350" y="1660204"/>
            <a:ext cx="2990700" cy="9075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1pPr>
            <a:lvl2pPr lvl="1" marR="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2pPr>
            <a:lvl3pPr lvl="2" marR="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3pPr>
            <a:lvl4pPr lvl="3" marR="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4pPr>
            <a:lvl5pPr lvl="4" marR="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5pPr>
            <a:lvl6pPr lvl="5" marR="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6pPr>
            <a:lvl7pPr lvl="6" marR="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7pPr>
            <a:lvl8pPr lvl="7" marR="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8pPr>
            <a:lvl9pPr lvl="8" marR="0" algn="l">
              <a:lnSpc>
                <a:spcPct val="100000"/>
              </a:lnSpc>
              <a:spcBef>
                <a:spcPts val="0"/>
              </a:spcBef>
              <a:spcAft>
                <a:spcPts val="0"/>
              </a:spcAft>
              <a:buClr>
                <a:srgbClr val="000000"/>
              </a:buClr>
              <a:buSzPts val="1800"/>
              <a:buFont typeface="Arial"/>
              <a:buNone/>
              <a:defRPr b="1" i="0" sz="1800" u="none" cap="none" strike="noStrike">
                <a:solidFill>
                  <a:srgbClr val="FFFFFF"/>
                </a:solidFill>
                <a:latin typeface="Barlow"/>
                <a:ea typeface="Barlow"/>
                <a:cs typeface="Barlow"/>
                <a:sym typeface="Barlow"/>
              </a:defRPr>
            </a:lvl9pPr>
          </a:lstStyle>
          <a:p/>
        </p:txBody>
      </p:sp>
      <p:sp>
        <p:nvSpPr>
          <p:cNvPr id="206" name="Google Shape;206;p30"/>
          <p:cNvSpPr txBox="1"/>
          <p:nvPr>
            <p:ph idx="5" type="body"/>
          </p:nvPr>
        </p:nvSpPr>
        <p:spPr>
          <a:xfrm>
            <a:off x="8284950" y="2567700"/>
            <a:ext cx="2990700" cy="3314400"/>
          </a:xfrm>
          <a:prstGeom prst="rect">
            <a:avLst/>
          </a:prstGeom>
          <a:noFill/>
          <a:ln>
            <a:noFill/>
          </a:ln>
        </p:spPr>
        <p:txBody>
          <a:bodyPr anchorCtr="0" anchor="t" bIns="45700" lIns="91425" spcFirstLastPara="1" rIns="91425" wrap="square" tIns="45700">
            <a:noAutofit/>
          </a:bodyPr>
          <a:lstStyle>
            <a:lvl1pPr indent="-330200" lvl="0" marL="457200" marR="0" algn="l">
              <a:lnSpc>
                <a:spcPct val="100000"/>
              </a:lnSpc>
              <a:spcBef>
                <a:spcPts val="10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1pPr>
            <a:lvl2pPr indent="-330200" lvl="1" marL="914400" marR="0" algn="l">
              <a:lnSpc>
                <a:spcPct val="100000"/>
              </a:lnSpc>
              <a:spcBef>
                <a:spcPts val="10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2pPr>
            <a:lvl3pPr indent="-330200" lvl="2" marL="1371600" marR="0" algn="l">
              <a:lnSpc>
                <a:spcPct val="100000"/>
              </a:lnSpc>
              <a:spcBef>
                <a:spcPts val="10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3pPr>
            <a:lvl4pPr indent="-330200" lvl="3" marL="1828800" marR="0" algn="l">
              <a:lnSpc>
                <a:spcPct val="100000"/>
              </a:lnSpc>
              <a:spcBef>
                <a:spcPts val="10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4pPr>
            <a:lvl5pPr indent="-330200" lvl="4" marL="2286000" marR="0" algn="l">
              <a:lnSpc>
                <a:spcPct val="100000"/>
              </a:lnSpc>
              <a:spcBef>
                <a:spcPts val="10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5pPr>
            <a:lvl6pPr indent="-330200" lvl="5" marL="2743200" marR="0" algn="l">
              <a:lnSpc>
                <a:spcPct val="100000"/>
              </a:lnSpc>
              <a:spcBef>
                <a:spcPts val="10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6pPr>
            <a:lvl7pPr indent="-330200" lvl="6" marL="3200400" marR="0" algn="l">
              <a:lnSpc>
                <a:spcPct val="100000"/>
              </a:lnSpc>
              <a:spcBef>
                <a:spcPts val="10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7pPr>
            <a:lvl8pPr indent="-330200" lvl="7" marL="3657600" marR="0" algn="l">
              <a:lnSpc>
                <a:spcPct val="100000"/>
              </a:lnSpc>
              <a:spcBef>
                <a:spcPts val="10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8pPr>
            <a:lvl9pPr indent="-330200" lvl="8" marL="4114800" marR="0" algn="l">
              <a:lnSpc>
                <a:spcPct val="100000"/>
              </a:lnSpc>
              <a:spcBef>
                <a:spcPts val="10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9pPr>
          </a:lstStyle>
          <a:p/>
        </p:txBody>
      </p:sp>
      <p:sp>
        <p:nvSpPr>
          <p:cNvPr id="207" name="Google Shape;207;p30"/>
          <p:cNvSpPr txBox="1"/>
          <p:nvPr>
            <p:ph idx="6" type="title"/>
          </p:nvPr>
        </p:nvSpPr>
        <p:spPr>
          <a:xfrm>
            <a:off x="8284950" y="1660204"/>
            <a:ext cx="2990700" cy="9075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1pPr>
            <a:lvl2pPr lvl="1" marR="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2pPr>
            <a:lvl3pPr lvl="2" marR="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3pPr>
            <a:lvl4pPr lvl="3" marR="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4pPr>
            <a:lvl5pPr lvl="4" marR="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5pPr>
            <a:lvl6pPr lvl="5" marR="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6pPr>
            <a:lvl7pPr lvl="6" marR="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7pPr>
            <a:lvl8pPr lvl="7" marR="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8pPr>
            <a:lvl9pPr lvl="8" marR="0" algn="l">
              <a:lnSpc>
                <a:spcPct val="100000"/>
              </a:lnSpc>
              <a:spcBef>
                <a:spcPts val="0"/>
              </a:spcBef>
              <a:spcAft>
                <a:spcPts val="0"/>
              </a:spcAft>
              <a:buClr>
                <a:srgbClr val="000000"/>
              </a:buClr>
              <a:buSzPts val="1800"/>
              <a:buFont typeface="Arial"/>
              <a:buNone/>
              <a:defRPr b="1" i="0" sz="1800" u="none" cap="none" strike="noStrike">
                <a:solidFill>
                  <a:schemeClr val="dk1"/>
                </a:solidFill>
                <a:latin typeface="Barlow"/>
                <a:ea typeface="Barlow"/>
                <a:cs typeface="Barlow"/>
                <a:sym typeface="Barlow"/>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White">
  <p:cSld name="1_Blank, Header Only">
    <p:spTree>
      <p:nvGrpSpPr>
        <p:cNvPr id="22" name="Shape 22"/>
        <p:cNvGrpSpPr/>
        <p:nvPr/>
      </p:nvGrpSpPr>
      <p:grpSpPr>
        <a:xfrm>
          <a:off x="0" y="0"/>
          <a:ext cx="0" cy="0"/>
          <a:chOff x="0" y="0"/>
          <a:chExt cx="0" cy="0"/>
        </a:xfrm>
      </p:grpSpPr>
      <p:cxnSp>
        <p:nvCxnSpPr>
          <p:cNvPr id="23" name="Google Shape;23;p4"/>
          <p:cNvCxnSpPr/>
          <p:nvPr/>
        </p:nvCxnSpPr>
        <p:spPr>
          <a:xfrm>
            <a:off x="6062203" y="1513636"/>
            <a:ext cx="21900" cy="4781100"/>
          </a:xfrm>
          <a:prstGeom prst="straightConnector1">
            <a:avLst/>
          </a:prstGeom>
          <a:noFill/>
          <a:ln cap="flat" cmpd="sng" w="41275">
            <a:solidFill>
              <a:srgbClr val="D8D8D8">
                <a:alpha val="20000"/>
              </a:srgbClr>
            </a:solidFill>
            <a:prstDash val="dash"/>
            <a:miter lim="800000"/>
            <a:headEnd len="sm" w="sm" type="none"/>
            <a:tailEnd len="sm" w="sm" type="none"/>
          </a:ln>
        </p:spPr>
      </p:cxnSp>
      <p:sp>
        <p:nvSpPr>
          <p:cNvPr id="24" name="Google Shape;24;p4"/>
          <p:cNvSpPr/>
          <p:nvPr/>
        </p:nvSpPr>
        <p:spPr>
          <a:xfrm rot="-5400000">
            <a:off x="5702804" y="1885609"/>
            <a:ext cx="679500" cy="585900"/>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 name="Google Shape;25;p4"/>
          <p:cNvSpPr/>
          <p:nvPr/>
        </p:nvSpPr>
        <p:spPr>
          <a:xfrm rot="5400000">
            <a:off x="5710132" y="2705770"/>
            <a:ext cx="679500" cy="585900"/>
          </a:xfrm>
          <a:prstGeom prst="triangl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 name="Google Shape;26;p4"/>
          <p:cNvSpPr/>
          <p:nvPr/>
        </p:nvSpPr>
        <p:spPr>
          <a:xfrm rot="-5400000">
            <a:off x="5692302" y="3483602"/>
            <a:ext cx="679500" cy="585900"/>
          </a:xfrm>
          <a:prstGeom prst="triangle">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4"/>
          <p:cNvSpPr/>
          <p:nvPr/>
        </p:nvSpPr>
        <p:spPr>
          <a:xfrm rot="5400000">
            <a:off x="5733411" y="4298859"/>
            <a:ext cx="679500" cy="585900"/>
          </a:xfrm>
          <a:prstGeom prst="triangle">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 name="Google Shape;28;p4"/>
          <p:cNvSpPr/>
          <p:nvPr/>
        </p:nvSpPr>
        <p:spPr>
          <a:xfrm rot="-5400000">
            <a:off x="5713191" y="5172952"/>
            <a:ext cx="679500" cy="585900"/>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 name="Google Shape;29;p4"/>
          <p:cNvSpPr txBox="1"/>
          <p:nvPr>
            <p:ph type="title"/>
          </p:nvPr>
        </p:nvSpPr>
        <p:spPr>
          <a:xfrm>
            <a:off x="838200" y="642527"/>
            <a:ext cx="10543800" cy="460500"/>
          </a:xfrm>
          <a:prstGeom prst="rect">
            <a:avLst/>
          </a:prstGeom>
          <a:noFill/>
          <a:ln>
            <a:noFill/>
          </a:ln>
        </p:spPr>
        <p:txBody>
          <a:bodyPr anchorCtr="0" anchor="ctr" bIns="0" lIns="0" spcFirstLastPara="1" rIns="0" wrap="square" tIns="0">
            <a:noAutofit/>
          </a:bodyPr>
          <a:lstStyle>
            <a:lvl1pPr lvl="0" marR="0" rtl="0" algn="ctr">
              <a:lnSpc>
                <a:spcPct val="90000"/>
              </a:lnSpc>
              <a:spcBef>
                <a:spcPts val="0"/>
              </a:spcBef>
              <a:spcAft>
                <a:spcPts val="0"/>
              </a:spcAft>
              <a:buClr>
                <a:schemeClr val="dk1"/>
              </a:buClr>
              <a:buSzPts val="3600"/>
              <a:buFont typeface="Barlow"/>
              <a:buNone/>
              <a:defRPr b="0" i="0" sz="3600" u="none" cap="none" strike="noStrike">
                <a:solidFill>
                  <a:schemeClr val="dk1"/>
                </a:solidFill>
                <a:latin typeface="Barlow"/>
                <a:ea typeface="Barlow"/>
                <a:cs typeface="Barlow"/>
                <a:sym typeface="Barl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 name="Google Shape;30;p4"/>
          <p:cNvSpPr txBox="1"/>
          <p:nvPr>
            <p:ph idx="1" type="subTitle"/>
          </p:nvPr>
        </p:nvSpPr>
        <p:spPr>
          <a:xfrm>
            <a:off x="457200" y="1576296"/>
            <a:ext cx="5187900" cy="1095000"/>
          </a:xfrm>
          <a:prstGeom prst="rect">
            <a:avLst/>
          </a:prstGeom>
          <a:noFill/>
          <a:ln>
            <a:noFill/>
          </a:ln>
        </p:spPr>
        <p:txBody>
          <a:bodyPr anchorCtr="0" anchor="ctr" bIns="91425" lIns="91425" spcFirstLastPara="1" rIns="91425" wrap="square" tIns="91425">
            <a:noAutofit/>
          </a:bodyPr>
          <a:lstStyle>
            <a:lvl1pPr lvl="0" marR="0" rtl="0" algn="r">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1pPr>
            <a:lvl2pPr lvl="1"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2pPr>
            <a:lvl3pPr lvl="2"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3pPr>
            <a:lvl4pPr lvl="3"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4pPr>
            <a:lvl5pPr lvl="4"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5pPr>
            <a:lvl6pPr lvl="5"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6pPr>
            <a:lvl7pPr lvl="6"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7pPr>
            <a:lvl8pPr lvl="7"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8pPr>
            <a:lvl9pPr lvl="8"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9pPr>
          </a:lstStyle>
          <a:p/>
        </p:txBody>
      </p:sp>
      <p:sp>
        <p:nvSpPr>
          <p:cNvPr id="31" name="Google Shape;31;p4"/>
          <p:cNvSpPr txBox="1"/>
          <p:nvPr>
            <p:ph idx="2" type="subTitle"/>
          </p:nvPr>
        </p:nvSpPr>
        <p:spPr>
          <a:xfrm>
            <a:off x="457200" y="3220771"/>
            <a:ext cx="5187900" cy="1095000"/>
          </a:xfrm>
          <a:prstGeom prst="rect">
            <a:avLst/>
          </a:prstGeom>
          <a:noFill/>
          <a:ln>
            <a:noFill/>
          </a:ln>
        </p:spPr>
        <p:txBody>
          <a:bodyPr anchorCtr="0" anchor="ctr" bIns="91425" lIns="91425" spcFirstLastPara="1" rIns="91425" wrap="square" tIns="91425">
            <a:noAutofit/>
          </a:bodyPr>
          <a:lstStyle>
            <a:lvl1pPr lvl="0" marR="0" rtl="0" algn="r">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1pPr>
            <a:lvl2pPr lvl="1"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2pPr>
            <a:lvl3pPr lvl="2"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3pPr>
            <a:lvl4pPr lvl="3"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4pPr>
            <a:lvl5pPr lvl="4"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5pPr>
            <a:lvl6pPr lvl="5"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6pPr>
            <a:lvl7pPr lvl="6"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7pPr>
            <a:lvl8pPr lvl="7"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8pPr>
            <a:lvl9pPr lvl="8"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9pPr>
          </a:lstStyle>
          <a:p/>
        </p:txBody>
      </p:sp>
      <p:sp>
        <p:nvSpPr>
          <p:cNvPr id="32" name="Google Shape;32;p4"/>
          <p:cNvSpPr txBox="1"/>
          <p:nvPr>
            <p:ph idx="3" type="subTitle"/>
          </p:nvPr>
        </p:nvSpPr>
        <p:spPr>
          <a:xfrm>
            <a:off x="457200" y="4918396"/>
            <a:ext cx="5187900" cy="1095000"/>
          </a:xfrm>
          <a:prstGeom prst="rect">
            <a:avLst/>
          </a:prstGeom>
          <a:noFill/>
          <a:ln>
            <a:noFill/>
          </a:ln>
        </p:spPr>
        <p:txBody>
          <a:bodyPr anchorCtr="0" anchor="ctr" bIns="91425" lIns="91425" spcFirstLastPara="1" rIns="91425" wrap="square" tIns="91425">
            <a:noAutofit/>
          </a:bodyPr>
          <a:lstStyle>
            <a:lvl1pPr lvl="0" marR="0" rtl="0" algn="r">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1pPr>
            <a:lvl2pPr lvl="1"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2pPr>
            <a:lvl3pPr lvl="2"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3pPr>
            <a:lvl4pPr lvl="3"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4pPr>
            <a:lvl5pPr lvl="4"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5pPr>
            <a:lvl6pPr lvl="5"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6pPr>
            <a:lvl7pPr lvl="6"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7pPr>
            <a:lvl8pPr lvl="7"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8pPr>
            <a:lvl9pPr lvl="8"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9pPr>
          </a:lstStyle>
          <a:p/>
        </p:txBody>
      </p:sp>
      <p:sp>
        <p:nvSpPr>
          <p:cNvPr id="33" name="Google Shape;33;p4"/>
          <p:cNvSpPr txBox="1"/>
          <p:nvPr>
            <p:ph idx="4" type="subTitle"/>
          </p:nvPr>
        </p:nvSpPr>
        <p:spPr>
          <a:xfrm>
            <a:off x="6530850" y="2451221"/>
            <a:ext cx="5187900" cy="1095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1pPr>
            <a:lvl2pPr lvl="1"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2pPr>
            <a:lvl3pPr lvl="2"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3pPr>
            <a:lvl4pPr lvl="3"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4pPr>
            <a:lvl5pPr lvl="4"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5pPr>
            <a:lvl6pPr lvl="5"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6pPr>
            <a:lvl7pPr lvl="6"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7pPr>
            <a:lvl8pPr lvl="7"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8pPr>
            <a:lvl9pPr lvl="8"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9pPr>
          </a:lstStyle>
          <a:p/>
        </p:txBody>
      </p:sp>
      <p:sp>
        <p:nvSpPr>
          <p:cNvPr id="34" name="Google Shape;34;p4"/>
          <p:cNvSpPr txBox="1"/>
          <p:nvPr>
            <p:ph idx="5" type="subTitle"/>
          </p:nvPr>
        </p:nvSpPr>
        <p:spPr>
          <a:xfrm>
            <a:off x="6530850" y="4044296"/>
            <a:ext cx="5187900" cy="1095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1pPr>
            <a:lvl2pPr lvl="1"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2pPr>
            <a:lvl3pPr lvl="2"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3pPr>
            <a:lvl4pPr lvl="3"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4pPr>
            <a:lvl5pPr lvl="4"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5pPr>
            <a:lvl6pPr lvl="5"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6pPr>
            <a:lvl7pPr lvl="6"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7pPr>
            <a:lvl8pPr lvl="7"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8pPr>
            <a:lvl9pPr lvl="8"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Barlow"/>
                <a:ea typeface="Barlow"/>
                <a:cs typeface="Barlow"/>
                <a:sym typeface="Barlow"/>
              </a:defRPr>
            </a:lvl9pPr>
          </a:lstStyle>
          <a:p/>
        </p:txBody>
      </p:sp>
      <p:pic>
        <p:nvPicPr>
          <p:cNvPr id="35" name="Google Shape;35;p4"/>
          <p:cNvPicPr preferRelativeResize="0"/>
          <p:nvPr/>
        </p:nvPicPr>
        <p:blipFill rotWithShape="1">
          <a:blip r:embed="rId2">
            <a:alphaModFix/>
          </a:blip>
          <a:srcRect b="140" l="0" r="0" t="140"/>
          <a:stretch/>
        </p:blipFill>
        <p:spPr>
          <a:xfrm>
            <a:off x="266523" y="6424323"/>
            <a:ext cx="1175451" cy="193550"/>
          </a:xfrm>
          <a:prstGeom prst="rect">
            <a:avLst/>
          </a:prstGeom>
          <a:noFill/>
          <a:ln>
            <a:noFill/>
          </a:ln>
        </p:spPr>
      </p:pic>
      <p:sp>
        <p:nvSpPr>
          <p:cNvPr id="36" name="Google Shape;36;p4"/>
          <p:cNvSpPr txBox="1"/>
          <p:nvPr/>
        </p:nvSpPr>
        <p:spPr>
          <a:xfrm>
            <a:off x="10427501" y="6467075"/>
            <a:ext cx="1462200" cy="1617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chemeClr val="dk2"/>
                </a:solidFill>
                <a:latin typeface="Barlow"/>
                <a:ea typeface="Barlow"/>
                <a:cs typeface="Barlow"/>
                <a:sym typeface="Barlow"/>
              </a:rPr>
              <a:t>© Watermark 2021    </a:t>
            </a:r>
            <a:fld id="{00000000-1234-1234-1234-123412341234}" type="slidenum">
              <a:rPr b="0" i="0" lang="en-US" sz="1000" u="none" cap="none" strike="noStrike">
                <a:solidFill>
                  <a:schemeClr val="dk1"/>
                </a:solidFill>
                <a:latin typeface="Barlow"/>
                <a:ea typeface="Barlow"/>
                <a:cs typeface="Barlow"/>
                <a:sym typeface="Barlow"/>
              </a:rPr>
              <a:t>‹#›</a:t>
            </a:fld>
            <a:endParaRPr b="0" i="0" sz="1000" u="none" cap="none" strike="noStrike">
              <a:solidFill>
                <a:schemeClr val="dk1"/>
              </a:solidFill>
              <a:latin typeface="Barlow"/>
              <a:ea typeface="Barlow"/>
              <a:cs typeface="Barlow"/>
              <a:sym typeface="Barlow"/>
            </a:endParaRPr>
          </a:p>
          <a:p>
            <a:pPr indent="0" lvl="0" marL="0" marR="0" rtl="0" algn="r">
              <a:lnSpc>
                <a:spcPct val="100000"/>
              </a:lnSpc>
              <a:spcBef>
                <a:spcPts val="0"/>
              </a:spcBef>
              <a:spcAft>
                <a:spcPts val="0"/>
              </a:spcAft>
              <a:buClr>
                <a:srgbClr val="000000"/>
              </a:buClr>
              <a:buSzPts val="1000"/>
              <a:buFont typeface="Arial"/>
              <a:buNone/>
            </a:pPr>
            <a:r>
              <a:t/>
            </a:r>
            <a:endParaRPr b="0" i="0" sz="1000" u="none" cap="none" strike="noStrike">
              <a:solidFill>
                <a:schemeClr val="dk2"/>
              </a:solidFill>
              <a:latin typeface="Barlow"/>
              <a:ea typeface="Barlow"/>
              <a:cs typeface="Barlow"/>
              <a:sym typeface="Barlow"/>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Right): Midnight 1">
  <p:cSld name="Text + Image (Right): Midnight (g397b421b610_75_0)">
    <p:bg>
      <p:bgPr>
        <a:solidFill>
          <a:schemeClr val="dk1"/>
        </a:solidFill>
      </p:bgPr>
    </p:bg>
    <p:spTree>
      <p:nvGrpSpPr>
        <p:cNvPr id="208" name="Shape 208"/>
        <p:cNvGrpSpPr/>
        <p:nvPr/>
      </p:nvGrpSpPr>
      <p:grpSpPr>
        <a:xfrm>
          <a:off x="0" y="0"/>
          <a:ext cx="0" cy="0"/>
          <a:chOff x="0" y="0"/>
          <a:chExt cx="0" cy="0"/>
        </a:xfrm>
      </p:grpSpPr>
      <p:sp>
        <p:nvSpPr>
          <p:cNvPr id="209" name="Google Shape;209;p31"/>
          <p:cNvSpPr txBox="1"/>
          <p:nvPr>
            <p:ph idx="1" type="body"/>
          </p:nvPr>
        </p:nvSpPr>
        <p:spPr>
          <a:xfrm>
            <a:off x="464417" y="1494300"/>
            <a:ext cx="5820300" cy="4354800"/>
          </a:xfrm>
          <a:prstGeom prst="rect">
            <a:avLst/>
          </a:prstGeom>
          <a:noFill/>
          <a:ln>
            <a:noFill/>
          </a:ln>
        </p:spPr>
        <p:txBody>
          <a:bodyPr anchorCtr="0" anchor="t" bIns="45700" lIns="91425" spcFirstLastPara="1" rIns="91425" wrap="square" tIns="45700">
            <a:noAutofit/>
          </a:bodyPr>
          <a:lstStyle>
            <a:lvl1pPr indent="-330200" lvl="0" marL="4572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1pPr>
            <a:lvl2pPr indent="-330200" lvl="1" marL="9144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2pPr>
            <a:lvl3pPr indent="-330200" lvl="2" marL="13716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3pPr>
            <a:lvl4pPr indent="-330200" lvl="3" marL="18288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4pPr>
            <a:lvl5pPr indent="-330200" lvl="4" marL="22860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5pPr>
            <a:lvl6pPr indent="-330200" lvl="5" marL="27432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6pPr>
            <a:lvl7pPr indent="-330200" lvl="6" marL="32004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7pPr>
            <a:lvl8pPr indent="-330200" lvl="7" marL="3657600" marR="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8pPr>
            <a:lvl9pPr indent="-330200" lvl="8" marL="4114800" marR="0" algn="l">
              <a:lnSpc>
                <a:spcPct val="100000"/>
              </a:lnSpc>
              <a:spcBef>
                <a:spcPts val="1000"/>
              </a:spcBef>
              <a:spcAft>
                <a:spcPts val="1000"/>
              </a:spcAft>
              <a:buClr>
                <a:srgbClr val="FFFFFF"/>
              </a:buClr>
              <a:buSzPts val="1600"/>
              <a:buFont typeface="Barlow"/>
              <a:buChar char="▸"/>
              <a:defRPr b="0" i="0" sz="1600" u="none" cap="none" strike="noStrike">
                <a:solidFill>
                  <a:srgbClr val="FFFFFF"/>
                </a:solidFill>
                <a:latin typeface="Barlow"/>
                <a:ea typeface="Barlow"/>
                <a:cs typeface="Barlow"/>
                <a:sym typeface="Barlow"/>
              </a:defRPr>
            </a:lvl9pPr>
          </a:lstStyle>
          <a:p/>
        </p:txBody>
      </p:sp>
      <p:sp>
        <p:nvSpPr>
          <p:cNvPr id="210" name="Google Shape;210;p31"/>
          <p:cNvSpPr txBox="1"/>
          <p:nvPr>
            <p:ph type="title"/>
          </p:nvPr>
        </p:nvSpPr>
        <p:spPr>
          <a:xfrm>
            <a:off x="464417" y="707275"/>
            <a:ext cx="5820300" cy="460500"/>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accent5"/>
              </a:buClr>
              <a:buSzPts val="2800"/>
              <a:buFont typeface="Barlow Medium"/>
              <a:buNone/>
              <a:defRPr b="0" i="0" sz="2800" u="none" cap="none" strike="noStrike">
                <a:solidFill>
                  <a:schemeClr val="accent5"/>
                </a:solidFill>
                <a:latin typeface="Barlow Medium"/>
                <a:ea typeface="Barlow Medium"/>
                <a:cs typeface="Barlow Medium"/>
                <a:sym typeface="Barlow Medium"/>
              </a:defRPr>
            </a:lvl1pPr>
            <a:lvl2pPr lvl="1" marR="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Option 2 1">
  <p:cSld name="Title Slide: Option 2 (g3d9d3d9fdd5_6_0)">
    <p:spTree>
      <p:nvGrpSpPr>
        <p:cNvPr id="211" name="Shape 211"/>
        <p:cNvGrpSpPr/>
        <p:nvPr/>
      </p:nvGrpSpPr>
      <p:grpSpPr>
        <a:xfrm>
          <a:off x="0" y="0"/>
          <a:ext cx="0" cy="0"/>
          <a:chOff x="0" y="0"/>
          <a:chExt cx="0" cy="0"/>
        </a:xfrm>
      </p:grpSpPr>
      <p:sp>
        <p:nvSpPr>
          <p:cNvPr id="212" name="Google Shape;212;p32"/>
          <p:cNvSpPr txBox="1"/>
          <p:nvPr>
            <p:ph type="title"/>
          </p:nvPr>
        </p:nvSpPr>
        <p:spPr>
          <a:xfrm>
            <a:off x="577200" y="4402225"/>
            <a:ext cx="6223500" cy="14511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000000"/>
              </a:buClr>
              <a:buSzPts val="5500"/>
              <a:buFont typeface="Arial"/>
              <a:buNone/>
              <a:defRPr b="0" i="0" sz="5500" u="none" cap="none" strike="noStrike">
                <a:solidFill>
                  <a:srgbClr val="FFFFFF"/>
                </a:solidFill>
                <a:latin typeface="Barlow Medium"/>
                <a:ea typeface="Barlow Medium"/>
                <a:cs typeface="Barlow Medium"/>
                <a:sym typeface="Barlow Medium"/>
              </a:defRPr>
            </a:lvl1pPr>
            <a:lvl2pPr lvl="1"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213" name="Google Shape;213;p32"/>
          <p:cNvSpPr txBox="1"/>
          <p:nvPr>
            <p:ph idx="1" type="subTitle"/>
          </p:nvPr>
        </p:nvSpPr>
        <p:spPr>
          <a:xfrm>
            <a:off x="577150" y="5853325"/>
            <a:ext cx="6223500" cy="5979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0000"/>
              </a:buClr>
              <a:buSzPts val="2400"/>
              <a:buFont typeface="Arial"/>
              <a:buNone/>
              <a:defRPr b="0" i="0" sz="2400" u="none" cap="none" strike="noStrike">
                <a:solidFill>
                  <a:schemeClr val="accent5"/>
                </a:solidFill>
                <a:latin typeface="Barlow Medium"/>
                <a:ea typeface="Barlow Medium"/>
                <a:cs typeface="Barlow Medium"/>
                <a:sym typeface="Barlow Medium"/>
              </a:defRPr>
            </a:lvl1pPr>
            <a:lvl2pPr lvl="1"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214" name="Google Shape;214;p32"/>
          <p:cNvSpPr txBox="1"/>
          <p:nvPr>
            <p:ph idx="2" type="subTitle"/>
          </p:nvPr>
        </p:nvSpPr>
        <p:spPr>
          <a:xfrm>
            <a:off x="577150" y="490000"/>
            <a:ext cx="6264600" cy="1129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0000"/>
              </a:buClr>
              <a:buSzPts val="1600"/>
              <a:buFont typeface="Arial"/>
              <a:buNone/>
              <a:defRPr b="0" i="0" sz="1600" u="none" cap="none" strike="noStrike">
                <a:solidFill>
                  <a:srgbClr val="FFFFFF"/>
                </a:solidFill>
                <a:latin typeface="Barlow Medium"/>
                <a:ea typeface="Barlow Medium"/>
                <a:cs typeface="Barlow Medium"/>
                <a:sym typeface="Barlow Medium"/>
              </a:defRPr>
            </a:lvl1pPr>
            <a:lvl2pPr lvl="1" marR="0" algn="l">
              <a:lnSpc>
                <a:spcPct val="100000"/>
              </a:lnSpc>
              <a:spcBef>
                <a:spcPts val="0"/>
              </a:spcBef>
              <a:spcAft>
                <a:spcPts val="0"/>
              </a:spcAft>
              <a:buClr>
                <a:srgbClr val="000000"/>
              </a:buClr>
              <a:buSzPts val="1600"/>
              <a:buFont typeface="Arial"/>
              <a:buNone/>
              <a:defRPr b="0" i="0" sz="1600" u="none" cap="none" strike="noStrike">
                <a:solidFill>
                  <a:srgbClr val="FFFFFF"/>
                </a:solidFill>
                <a:latin typeface="Arial"/>
                <a:ea typeface="Arial"/>
                <a:cs typeface="Arial"/>
                <a:sym typeface="Arial"/>
              </a:defRPr>
            </a:lvl2pPr>
            <a:lvl3pPr lvl="2" marR="0" algn="l">
              <a:lnSpc>
                <a:spcPct val="100000"/>
              </a:lnSpc>
              <a:spcBef>
                <a:spcPts val="0"/>
              </a:spcBef>
              <a:spcAft>
                <a:spcPts val="0"/>
              </a:spcAft>
              <a:buClr>
                <a:srgbClr val="000000"/>
              </a:buClr>
              <a:buSzPts val="1600"/>
              <a:buFont typeface="Arial"/>
              <a:buNone/>
              <a:defRPr b="0" i="0" sz="1600" u="none" cap="none" strike="noStrike">
                <a:solidFill>
                  <a:srgbClr val="FFFFFF"/>
                </a:solidFill>
                <a:latin typeface="Arial"/>
                <a:ea typeface="Arial"/>
                <a:cs typeface="Arial"/>
                <a:sym typeface="Arial"/>
              </a:defRPr>
            </a:lvl3pPr>
            <a:lvl4pPr lvl="3" marR="0" algn="l">
              <a:lnSpc>
                <a:spcPct val="100000"/>
              </a:lnSpc>
              <a:spcBef>
                <a:spcPts val="0"/>
              </a:spcBef>
              <a:spcAft>
                <a:spcPts val="0"/>
              </a:spcAft>
              <a:buClr>
                <a:srgbClr val="000000"/>
              </a:buClr>
              <a:buSzPts val="1600"/>
              <a:buFont typeface="Arial"/>
              <a:buNone/>
              <a:defRPr b="0" i="0" sz="1600" u="none" cap="none" strike="noStrike">
                <a:solidFill>
                  <a:srgbClr val="FFFFFF"/>
                </a:solidFill>
                <a:latin typeface="Arial"/>
                <a:ea typeface="Arial"/>
                <a:cs typeface="Arial"/>
                <a:sym typeface="Arial"/>
              </a:defRPr>
            </a:lvl4pPr>
            <a:lvl5pPr lvl="4" marR="0" algn="l">
              <a:lnSpc>
                <a:spcPct val="100000"/>
              </a:lnSpc>
              <a:spcBef>
                <a:spcPts val="0"/>
              </a:spcBef>
              <a:spcAft>
                <a:spcPts val="0"/>
              </a:spcAft>
              <a:buClr>
                <a:srgbClr val="000000"/>
              </a:buClr>
              <a:buSzPts val="1600"/>
              <a:buFont typeface="Arial"/>
              <a:buNone/>
              <a:defRPr b="0" i="0" sz="1600" u="none" cap="none" strike="noStrike">
                <a:solidFill>
                  <a:srgbClr val="FFFFFF"/>
                </a:solidFill>
                <a:latin typeface="Arial"/>
                <a:ea typeface="Arial"/>
                <a:cs typeface="Arial"/>
                <a:sym typeface="Arial"/>
              </a:defRPr>
            </a:lvl5pPr>
            <a:lvl6pPr lvl="5" marR="0" algn="l">
              <a:lnSpc>
                <a:spcPct val="100000"/>
              </a:lnSpc>
              <a:spcBef>
                <a:spcPts val="0"/>
              </a:spcBef>
              <a:spcAft>
                <a:spcPts val="0"/>
              </a:spcAft>
              <a:buClr>
                <a:srgbClr val="000000"/>
              </a:buClr>
              <a:buSzPts val="1600"/>
              <a:buFont typeface="Arial"/>
              <a:buNone/>
              <a:defRPr b="0" i="0" sz="1600" u="none" cap="none" strike="noStrike">
                <a:solidFill>
                  <a:srgbClr val="FFFFFF"/>
                </a:solidFill>
                <a:latin typeface="Arial"/>
                <a:ea typeface="Arial"/>
                <a:cs typeface="Arial"/>
                <a:sym typeface="Arial"/>
              </a:defRPr>
            </a:lvl6pPr>
            <a:lvl7pPr lvl="6" marR="0" algn="l">
              <a:lnSpc>
                <a:spcPct val="100000"/>
              </a:lnSpc>
              <a:spcBef>
                <a:spcPts val="0"/>
              </a:spcBef>
              <a:spcAft>
                <a:spcPts val="0"/>
              </a:spcAft>
              <a:buClr>
                <a:srgbClr val="000000"/>
              </a:buClr>
              <a:buSzPts val="1600"/>
              <a:buFont typeface="Arial"/>
              <a:buNone/>
              <a:defRPr b="0" i="0" sz="1600" u="none" cap="none" strike="noStrike">
                <a:solidFill>
                  <a:srgbClr val="FFFFFF"/>
                </a:solidFill>
                <a:latin typeface="Arial"/>
                <a:ea typeface="Arial"/>
                <a:cs typeface="Arial"/>
                <a:sym typeface="Arial"/>
              </a:defRPr>
            </a:lvl7pPr>
            <a:lvl8pPr lvl="7" marR="0" algn="l">
              <a:lnSpc>
                <a:spcPct val="100000"/>
              </a:lnSpc>
              <a:spcBef>
                <a:spcPts val="0"/>
              </a:spcBef>
              <a:spcAft>
                <a:spcPts val="0"/>
              </a:spcAft>
              <a:buClr>
                <a:srgbClr val="000000"/>
              </a:buClr>
              <a:buSzPts val="1600"/>
              <a:buFont typeface="Arial"/>
              <a:buNone/>
              <a:defRPr b="0" i="0" sz="1600" u="none" cap="none" strike="noStrike">
                <a:solidFill>
                  <a:srgbClr val="FFFFFF"/>
                </a:solidFill>
                <a:latin typeface="Arial"/>
                <a:ea typeface="Arial"/>
                <a:cs typeface="Arial"/>
                <a:sym typeface="Arial"/>
              </a:defRPr>
            </a:lvl8pPr>
            <a:lvl9pPr lvl="8" marR="0" algn="l">
              <a:lnSpc>
                <a:spcPct val="100000"/>
              </a:lnSpc>
              <a:spcBef>
                <a:spcPts val="0"/>
              </a:spcBef>
              <a:spcAft>
                <a:spcPts val="0"/>
              </a:spcAft>
              <a:buClr>
                <a:srgbClr val="000000"/>
              </a:buClr>
              <a:buSzPts val="1600"/>
              <a:buFont typeface="Arial"/>
              <a:buNone/>
              <a:defRPr b="0" i="0" sz="1600" u="none" cap="none" strike="noStrike">
                <a:solidFill>
                  <a:srgbClr val="FFFFFF"/>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Slide: Lower, Left-aligned">
  <p:cSld name="CUSTOM_2_1">
    <p:bg>
      <p:bgPr>
        <a:solidFill>
          <a:schemeClr val="dk1"/>
        </a:solidFill>
      </p:bgPr>
    </p:bg>
    <p:spTree>
      <p:nvGrpSpPr>
        <p:cNvPr id="37" name="Shape 37"/>
        <p:cNvGrpSpPr/>
        <p:nvPr/>
      </p:nvGrpSpPr>
      <p:grpSpPr>
        <a:xfrm>
          <a:off x="0" y="0"/>
          <a:ext cx="0" cy="0"/>
          <a:chOff x="0" y="0"/>
          <a:chExt cx="0" cy="0"/>
        </a:xfrm>
      </p:grpSpPr>
      <p:sp>
        <p:nvSpPr>
          <p:cNvPr id="38" name="Google Shape;38;p5"/>
          <p:cNvSpPr txBox="1"/>
          <p:nvPr>
            <p:ph type="title"/>
          </p:nvPr>
        </p:nvSpPr>
        <p:spPr>
          <a:xfrm>
            <a:off x="952523" y="4258000"/>
            <a:ext cx="10325100" cy="860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5500"/>
              <a:buFont typeface="Arial"/>
              <a:buNone/>
              <a:defRPr b="0" i="0" sz="5500" u="none" cap="none" strike="noStrike">
                <a:solidFill>
                  <a:srgbClr val="FFFFFF"/>
                </a:solidFill>
                <a:latin typeface="Barlow"/>
                <a:ea typeface="Barlow"/>
                <a:cs typeface="Barlow"/>
                <a:sym typeface="Barlow"/>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9" name="Google Shape;39;p5"/>
          <p:cNvSpPr txBox="1"/>
          <p:nvPr>
            <p:ph idx="1" type="subTitle"/>
          </p:nvPr>
        </p:nvSpPr>
        <p:spPr>
          <a:xfrm>
            <a:off x="952500" y="5130203"/>
            <a:ext cx="10325100" cy="860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3600"/>
              <a:buFont typeface="Arial"/>
              <a:buNone/>
              <a:defRPr b="0" i="0" sz="3600" u="none" cap="none" strike="noStrike">
                <a:solidFill>
                  <a:schemeClr val="lt2"/>
                </a:solidFill>
                <a:latin typeface="Barlow"/>
                <a:ea typeface="Barlow"/>
                <a:cs typeface="Barlow"/>
                <a:sym typeface="Barlow"/>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CAC0E2"/>
                </a:solidFill>
                <a:latin typeface="Barlow"/>
                <a:ea typeface="Barlow"/>
                <a:cs typeface="Barlow"/>
                <a:sym typeface="Barlow"/>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CAC0E2"/>
                </a:solidFill>
                <a:latin typeface="Barlow"/>
                <a:ea typeface="Barlow"/>
                <a:cs typeface="Barlow"/>
                <a:sym typeface="Barlow"/>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CAC0E2"/>
                </a:solidFill>
                <a:latin typeface="Barlow"/>
                <a:ea typeface="Barlow"/>
                <a:cs typeface="Barlow"/>
                <a:sym typeface="Barlow"/>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CAC0E2"/>
                </a:solidFill>
                <a:latin typeface="Barlow"/>
                <a:ea typeface="Barlow"/>
                <a:cs typeface="Barlow"/>
                <a:sym typeface="Barlow"/>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CAC0E2"/>
                </a:solidFill>
                <a:latin typeface="Barlow"/>
                <a:ea typeface="Barlow"/>
                <a:cs typeface="Barlow"/>
                <a:sym typeface="Barlow"/>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CAC0E2"/>
                </a:solidFill>
                <a:latin typeface="Barlow"/>
                <a:ea typeface="Barlow"/>
                <a:cs typeface="Barlow"/>
                <a:sym typeface="Barlow"/>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CAC0E2"/>
                </a:solidFill>
                <a:latin typeface="Barlow"/>
                <a:ea typeface="Barlow"/>
                <a:cs typeface="Barlow"/>
                <a:sym typeface="Barlow"/>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CAC0E2"/>
                </a:solidFill>
                <a:latin typeface="Barlow"/>
                <a:ea typeface="Barlow"/>
                <a:cs typeface="Barlow"/>
                <a:sym typeface="Barlow"/>
              </a:defRPr>
            </a:lvl9pPr>
          </a:lstStyle>
          <a:p/>
        </p:txBody>
      </p:sp>
      <p:pic>
        <p:nvPicPr>
          <p:cNvPr id="40" name="Google Shape;40;p5"/>
          <p:cNvPicPr preferRelativeResize="0"/>
          <p:nvPr/>
        </p:nvPicPr>
        <p:blipFill rotWithShape="1">
          <a:blip r:embed="rId2">
            <a:alphaModFix/>
          </a:blip>
          <a:srcRect b="0" l="0" r="0" t="0"/>
          <a:stretch/>
        </p:blipFill>
        <p:spPr>
          <a:xfrm>
            <a:off x="266523" y="6424323"/>
            <a:ext cx="1175451" cy="193550"/>
          </a:xfrm>
          <a:prstGeom prst="rect">
            <a:avLst/>
          </a:prstGeom>
          <a:noFill/>
          <a:ln>
            <a:noFill/>
          </a:ln>
        </p:spPr>
      </p:pic>
      <p:sp>
        <p:nvSpPr>
          <p:cNvPr id="41" name="Google Shape;41;p5"/>
          <p:cNvSpPr txBox="1"/>
          <p:nvPr/>
        </p:nvSpPr>
        <p:spPr>
          <a:xfrm>
            <a:off x="10427501" y="6467075"/>
            <a:ext cx="1462200" cy="1617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chemeClr val="accent5"/>
                </a:solidFill>
                <a:latin typeface="Barlow"/>
                <a:ea typeface="Barlow"/>
                <a:cs typeface="Barlow"/>
                <a:sym typeface="Barlow"/>
              </a:rPr>
              <a:t>© Watermark 2021    </a:t>
            </a:r>
            <a:fld id="{00000000-1234-1234-1234-123412341234}" type="slidenum">
              <a:rPr b="0" i="0" lang="en-US" sz="1000" u="none" cap="none" strike="noStrike">
                <a:solidFill>
                  <a:schemeClr val="accent5"/>
                </a:solidFill>
                <a:latin typeface="Barlow"/>
                <a:ea typeface="Barlow"/>
                <a:cs typeface="Barlow"/>
                <a:sym typeface="Barlow"/>
              </a:rPr>
              <a:t>‹#›</a:t>
            </a:fld>
            <a:endParaRPr b="0" i="0" sz="1000" u="none" cap="none" strike="noStrike">
              <a:solidFill>
                <a:schemeClr val="accent5"/>
              </a:solidFill>
              <a:latin typeface="Barlow"/>
              <a:ea typeface="Barlow"/>
              <a:cs typeface="Barlow"/>
              <a:sym typeface="Barlow"/>
            </a:endParaRPr>
          </a:p>
          <a:p>
            <a:pPr indent="0" lvl="0" marL="0" marR="0" rtl="0" algn="r">
              <a:lnSpc>
                <a:spcPct val="100000"/>
              </a:lnSpc>
              <a:spcBef>
                <a:spcPts val="0"/>
              </a:spcBef>
              <a:spcAft>
                <a:spcPts val="0"/>
              </a:spcAft>
              <a:buClr>
                <a:srgbClr val="000000"/>
              </a:buClr>
              <a:buSzPts val="1000"/>
              <a:buFont typeface="Arial"/>
              <a:buNone/>
            </a:pPr>
            <a:r>
              <a:t/>
            </a:r>
            <a:endParaRPr b="0" i="0" sz="1000" u="none" cap="none" strike="noStrike">
              <a:solidFill>
                <a:schemeClr val="accent5"/>
              </a:solidFill>
              <a:latin typeface="Barlow"/>
              <a:ea typeface="Barlow"/>
              <a:cs typeface="Barlow"/>
              <a:sym typeface="Barlow"/>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Midnight">
  <p:cSld name="3_Text Body">
    <p:bg>
      <p:bgPr>
        <a:solidFill>
          <a:schemeClr val="dk1"/>
        </a:solidFill>
      </p:bgPr>
    </p:bg>
    <p:spTree>
      <p:nvGrpSpPr>
        <p:cNvPr id="42" name="Shape 42"/>
        <p:cNvGrpSpPr/>
        <p:nvPr/>
      </p:nvGrpSpPr>
      <p:grpSpPr>
        <a:xfrm>
          <a:off x="0" y="0"/>
          <a:ext cx="0" cy="0"/>
          <a:chOff x="0" y="0"/>
          <a:chExt cx="0" cy="0"/>
        </a:xfrm>
      </p:grpSpPr>
      <p:cxnSp>
        <p:nvCxnSpPr>
          <p:cNvPr id="43" name="Google Shape;43;p6"/>
          <p:cNvCxnSpPr/>
          <p:nvPr/>
        </p:nvCxnSpPr>
        <p:spPr>
          <a:xfrm>
            <a:off x="6062203" y="1513636"/>
            <a:ext cx="21900" cy="4781100"/>
          </a:xfrm>
          <a:prstGeom prst="straightConnector1">
            <a:avLst/>
          </a:prstGeom>
          <a:noFill/>
          <a:ln cap="flat" cmpd="sng" w="41275">
            <a:solidFill>
              <a:srgbClr val="D8D8D8">
                <a:alpha val="20000"/>
              </a:srgbClr>
            </a:solidFill>
            <a:prstDash val="dash"/>
            <a:miter lim="800000"/>
            <a:headEnd len="sm" w="sm" type="none"/>
            <a:tailEnd len="sm" w="sm" type="none"/>
          </a:ln>
        </p:spPr>
      </p:cxnSp>
      <p:sp>
        <p:nvSpPr>
          <p:cNvPr id="44" name="Google Shape;44;p6"/>
          <p:cNvSpPr/>
          <p:nvPr/>
        </p:nvSpPr>
        <p:spPr>
          <a:xfrm rot="-5400000">
            <a:off x="5702804" y="1885609"/>
            <a:ext cx="679500" cy="585900"/>
          </a:xfrm>
          <a:prstGeom prst="triangle">
            <a:avLst>
              <a:gd fmla="val 50000" name="adj"/>
            </a:avLst>
          </a:prstGeom>
          <a:solidFill>
            <a:srgbClr val="E9DE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 name="Google Shape;45;p6"/>
          <p:cNvSpPr/>
          <p:nvPr/>
        </p:nvSpPr>
        <p:spPr>
          <a:xfrm rot="5400000">
            <a:off x="5710132" y="2705770"/>
            <a:ext cx="679500" cy="585900"/>
          </a:xfrm>
          <a:prstGeom prst="triangle">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 name="Google Shape;46;p6"/>
          <p:cNvSpPr/>
          <p:nvPr/>
        </p:nvSpPr>
        <p:spPr>
          <a:xfrm rot="-5400000">
            <a:off x="5692302" y="3483602"/>
            <a:ext cx="679500" cy="585900"/>
          </a:xfrm>
          <a:prstGeom prst="triangle">
            <a:avLst>
              <a:gd fmla="val 50000" name="adj"/>
            </a:avLst>
          </a:prstGeom>
          <a:solidFill>
            <a:srgbClr val="C4AD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 name="Google Shape;47;p6"/>
          <p:cNvSpPr/>
          <p:nvPr/>
        </p:nvSpPr>
        <p:spPr>
          <a:xfrm rot="5400000">
            <a:off x="5733411" y="4298859"/>
            <a:ext cx="679500" cy="585900"/>
          </a:xfrm>
          <a:prstGeom prst="triangle">
            <a:avLst>
              <a:gd fmla="val 50000" name="adj"/>
            </a:avLst>
          </a:prstGeom>
          <a:solidFill>
            <a:srgbClr val="856DB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 name="Google Shape;48;p6"/>
          <p:cNvSpPr/>
          <p:nvPr/>
        </p:nvSpPr>
        <p:spPr>
          <a:xfrm rot="-5400000">
            <a:off x="5713191" y="5172952"/>
            <a:ext cx="679500" cy="585900"/>
          </a:xfrm>
          <a:prstGeom prst="triangle">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 name="Google Shape;49;p6"/>
          <p:cNvSpPr txBox="1"/>
          <p:nvPr>
            <p:ph type="title"/>
          </p:nvPr>
        </p:nvSpPr>
        <p:spPr>
          <a:xfrm>
            <a:off x="838200" y="642527"/>
            <a:ext cx="10543800" cy="460500"/>
          </a:xfrm>
          <a:prstGeom prst="rect">
            <a:avLst/>
          </a:prstGeom>
          <a:noFill/>
          <a:ln>
            <a:noFill/>
          </a:ln>
        </p:spPr>
        <p:txBody>
          <a:bodyPr anchorCtr="0" anchor="ctr" bIns="0" lIns="0" spcFirstLastPara="1" rIns="0" wrap="square" tIns="0">
            <a:noAutofit/>
          </a:bodyPr>
          <a:lstStyle>
            <a:lvl1pPr lvl="0" marR="0" rtl="0" algn="ctr">
              <a:lnSpc>
                <a:spcPct val="90000"/>
              </a:lnSpc>
              <a:spcBef>
                <a:spcPts val="0"/>
              </a:spcBef>
              <a:spcAft>
                <a:spcPts val="0"/>
              </a:spcAft>
              <a:buClr>
                <a:srgbClr val="F1EFF7"/>
              </a:buClr>
              <a:buSzPts val="3600"/>
              <a:buFont typeface="Barlow"/>
              <a:buNone/>
              <a:defRPr b="0" i="0" sz="3600" u="none" cap="none" strike="noStrike">
                <a:solidFill>
                  <a:srgbClr val="F1EFF7"/>
                </a:solidFill>
                <a:latin typeface="Barlow"/>
                <a:ea typeface="Barlow"/>
                <a:cs typeface="Barlow"/>
                <a:sym typeface="Barl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Google Shape;50;p6"/>
          <p:cNvSpPr txBox="1"/>
          <p:nvPr>
            <p:ph idx="1" type="subTitle"/>
          </p:nvPr>
        </p:nvSpPr>
        <p:spPr>
          <a:xfrm>
            <a:off x="457200" y="1576296"/>
            <a:ext cx="5187900" cy="1095000"/>
          </a:xfrm>
          <a:prstGeom prst="rect">
            <a:avLst/>
          </a:prstGeom>
          <a:noFill/>
          <a:ln>
            <a:noFill/>
          </a:ln>
        </p:spPr>
        <p:txBody>
          <a:bodyPr anchorCtr="0" anchor="ctr" bIns="91425" lIns="91425" spcFirstLastPara="1" rIns="91425" wrap="square" tIns="91425">
            <a:noAutofit/>
          </a:bodyPr>
          <a:lstStyle>
            <a:lvl1pPr lvl="0" marR="0" rtl="0" algn="r">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1pPr>
            <a:lvl2pPr lvl="1"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2pPr>
            <a:lvl3pPr lvl="2"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3pPr>
            <a:lvl4pPr lvl="3"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4pPr>
            <a:lvl5pPr lvl="4"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5pPr>
            <a:lvl6pPr lvl="5"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6pPr>
            <a:lvl7pPr lvl="6"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7pPr>
            <a:lvl8pPr lvl="7"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8pPr>
            <a:lvl9pPr lvl="8"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9pPr>
          </a:lstStyle>
          <a:p/>
        </p:txBody>
      </p:sp>
      <p:sp>
        <p:nvSpPr>
          <p:cNvPr id="51" name="Google Shape;51;p6"/>
          <p:cNvSpPr txBox="1"/>
          <p:nvPr>
            <p:ph idx="2" type="subTitle"/>
          </p:nvPr>
        </p:nvSpPr>
        <p:spPr>
          <a:xfrm>
            <a:off x="457200" y="3220771"/>
            <a:ext cx="5187900" cy="1095000"/>
          </a:xfrm>
          <a:prstGeom prst="rect">
            <a:avLst/>
          </a:prstGeom>
          <a:noFill/>
          <a:ln>
            <a:noFill/>
          </a:ln>
        </p:spPr>
        <p:txBody>
          <a:bodyPr anchorCtr="0" anchor="ctr" bIns="91425" lIns="91425" spcFirstLastPara="1" rIns="91425" wrap="square" tIns="91425">
            <a:noAutofit/>
          </a:bodyPr>
          <a:lstStyle>
            <a:lvl1pPr lvl="0" marR="0" rtl="0" algn="r">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1pPr>
            <a:lvl2pPr lvl="1"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2pPr>
            <a:lvl3pPr lvl="2"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3pPr>
            <a:lvl4pPr lvl="3"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4pPr>
            <a:lvl5pPr lvl="4"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5pPr>
            <a:lvl6pPr lvl="5"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6pPr>
            <a:lvl7pPr lvl="6"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7pPr>
            <a:lvl8pPr lvl="7"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8pPr>
            <a:lvl9pPr lvl="8"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9pPr>
          </a:lstStyle>
          <a:p/>
        </p:txBody>
      </p:sp>
      <p:sp>
        <p:nvSpPr>
          <p:cNvPr id="52" name="Google Shape;52;p6"/>
          <p:cNvSpPr txBox="1"/>
          <p:nvPr>
            <p:ph idx="3" type="subTitle"/>
          </p:nvPr>
        </p:nvSpPr>
        <p:spPr>
          <a:xfrm>
            <a:off x="457200" y="4918396"/>
            <a:ext cx="5187900" cy="1095000"/>
          </a:xfrm>
          <a:prstGeom prst="rect">
            <a:avLst/>
          </a:prstGeom>
          <a:noFill/>
          <a:ln>
            <a:noFill/>
          </a:ln>
        </p:spPr>
        <p:txBody>
          <a:bodyPr anchorCtr="0" anchor="ctr" bIns="91425" lIns="91425" spcFirstLastPara="1" rIns="91425" wrap="square" tIns="91425">
            <a:noAutofit/>
          </a:bodyPr>
          <a:lstStyle>
            <a:lvl1pPr lvl="0" marR="0" rtl="0" algn="r">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1pPr>
            <a:lvl2pPr lvl="1"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2pPr>
            <a:lvl3pPr lvl="2"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3pPr>
            <a:lvl4pPr lvl="3"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4pPr>
            <a:lvl5pPr lvl="4"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5pPr>
            <a:lvl6pPr lvl="5"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6pPr>
            <a:lvl7pPr lvl="6"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7pPr>
            <a:lvl8pPr lvl="7"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8pPr>
            <a:lvl9pPr lvl="8"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9pPr>
          </a:lstStyle>
          <a:p/>
        </p:txBody>
      </p:sp>
      <p:sp>
        <p:nvSpPr>
          <p:cNvPr id="53" name="Google Shape;53;p6"/>
          <p:cNvSpPr txBox="1"/>
          <p:nvPr>
            <p:ph idx="4" type="subTitle"/>
          </p:nvPr>
        </p:nvSpPr>
        <p:spPr>
          <a:xfrm>
            <a:off x="6530850" y="2451221"/>
            <a:ext cx="5187900" cy="1095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1pPr>
            <a:lvl2pPr lvl="1"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2pPr>
            <a:lvl3pPr lvl="2"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3pPr>
            <a:lvl4pPr lvl="3"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4pPr>
            <a:lvl5pPr lvl="4"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5pPr>
            <a:lvl6pPr lvl="5"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6pPr>
            <a:lvl7pPr lvl="6"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7pPr>
            <a:lvl8pPr lvl="7"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8pPr>
            <a:lvl9pPr lvl="8"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9pPr>
          </a:lstStyle>
          <a:p/>
        </p:txBody>
      </p:sp>
      <p:sp>
        <p:nvSpPr>
          <p:cNvPr id="54" name="Google Shape;54;p6"/>
          <p:cNvSpPr txBox="1"/>
          <p:nvPr>
            <p:ph idx="5" type="subTitle"/>
          </p:nvPr>
        </p:nvSpPr>
        <p:spPr>
          <a:xfrm>
            <a:off x="6530850" y="4044296"/>
            <a:ext cx="5187900" cy="1095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1pPr>
            <a:lvl2pPr lvl="1"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2pPr>
            <a:lvl3pPr lvl="2"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3pPr>
            <a:lvl4pPr lvl="3"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4pPr>
            <a:lvl5pPr lvl="4"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5pPr>
            <a:lvl6pPr lvl="5"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6pPr>
            <a:lvl7pPr lvl="6"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7pPr>
            <a:lvl8pPr lvl="7"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8pPr>
            <a:lvl9pPr lvl="8"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Barlow"/>
                <a:ea typeface="Barlow"/>
                <a:cs typeface="Barlow"/>
                <a:sym typeface="Barlow"/>
              </a:defRPr>
            </a:lvl9pPr>
          </a:lstStyle>
          <a:p/>
        </p:txBody>
      </p:sp>
      <p:pic>
        <p:nvPicPr>
          <p:cNvPr id="55" name="Google Shape;55;p6"/>
          <p:cNvPicPr preferRelativeResize="0"/>
          <p:nvPr/>
        </p:nvPicPr>
        <p:blipFill rotWithShape="1">
          <a:blip r:embed="rId2">
            <a:alphaModFix/>
          </a:blip>
          <a:srcRect b="0" l="0" r="0" t="0"/>
          <a:stretch/>
        </p:blipFill>
        <p:spPr>
          <a:xfrm>
            <a:off x="266523" y="6424323"/>
            <a:ext cx="1175451" cy="193550"/>
          </a:xfrm>
          <a:prstGeom prst="rect">
            <a:avLst/>
          </a:prstGeom>
          <a:noFill/>
          <a:ln>
            <a:noFill/>
          </a:ln>
        </p:spPr>
      </p:pic>
      <p:sp>
        <p:nvSpPr>
          <p:cNvPr id="56" name="Google Shape;56;p6"/>
          <p:cNvSpPr txBox="1"/>
          <p:nvPr/>
        </p:nvSpPr>
        <p:spPr>
          <a:xfrm>
            <a:off x="10427501" y="6467075"/>
            <a:ext cx="1462200" cy="1617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chemeClr val="accent5"/>
                </a:solidFill>
                <a:latin typeface="Barlow"/>
                <a:ea typeface="Barlow"/>
                <a:cs typeface="Barlow"/>
                <a:sym typeface="Barlow"/>
              </a:rPr>
              <a:t>© Watermark 2021    </a:t>
            </a:r>
            <a:fld id="{00000000-1234-1234-1234-123412341234}" type="slidenum">
              <a:rPr b="0" i="0" lang="en-US" sz="1000" u="none" cap="none" strike="noStrike">
                <a:solidFill>
                  <a:schemeClr val="accent5"/>
                </a:solidFill>
                <a:latin typeface="Barlow"/>
                <a:ea typeface="Barlow"/>
                <a:cs typeface="Barlow"/>
                <a:sym typeface="Barlow"/>
              </a:rPr>
              <a:t>‹#›</a:t>
            </a:fld>
            <a:endParaRPr b="0" i="0" sz="1000" u="none" cap="none" strike="noStrike">
              <a:solidFill>
                <a:schemeClr val="accent5"/>
              </a:solidFill>
              <a:latin typeface="Barlow"/>
              <a:ea typeface="Barlow"/>
              <a:cs typeface="Barlow"/>
              <a:sym typeface="Barlow"/>
            </a:endParaRPr>
          </a:p>
          <a:p>
            <a:pPr indent="0" lvl="0" marL="0" marR="0" rtl="0" algn="r">
              <a:lnSpc>
                <a:spcPct val="100000"/>
              </a:lnSpc>
              <a:spcBef>
                <a:spcPts val="0"/>
              </a:spcBef>
              <a:spcAft>
                <a:spcPts val="0"/>
              </a:spcAft>
              <a:buClr>
                <a:srgbClr val="000000"/>
              </a:buClr>
              <a:buSzPts val="1000"/>
              <a:buFont typeface="Arial"/>
              <a:buNone/>
            </a:pPr>
            <a:r>
              <a:t/>
            </a:r>
            <a:endParaRPr b="0" i="0" sz="1000" u="none" cap="none" strike="noStrike">
              <a:solidFill>
                <a:schemeClr val="accent5"/>
              </a:solidFill>
              <a:latin typeface="Barlow"/>
              <a:ea typeface="Barlow"/>
              <a:cs typeface="Barlow"/>
              <a:sym typeface="Barlow"/>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lide (Add Photo Background)">
  <p:cSld name="CUSTOM_7">
    <p:bg>
      <p:bgPr>
        <a:solidFill>
          <a:schemeClr val="dk1"/>
        </a:solidFill>
      </p:bgPr>
    </p:bg>
    <p:spTree>
      <p:nvGrpSpPr>
        <p:cNvPr id="57" name="Shape 57"/>
        <p:cNvGrpSpPr/>
        <p:nvPr/>
      </p:nvGrpSpPr>
      <p:grpSpPr>
        <a:xfrm>
          <a:off x="0" y="0"/>
          <a:ext cx="0" cy="0"/>
          <a:chOff x="0" y="0"/>
          <a:chExt cx="0" cy="0"/>
        </a:xfrm>
      </p:grpSpPr>
      <p:sp>
        <p:nvSpPr>
          <p:cNvPr id="58" name="Google Shape;58;p7"/>
          <p:cNvSpPr txBox="1"/>
          <p:nvPr>
            <p:ph idx="1" type="subTitle"/>
          </p:nvPr>
        </p:nvSpPr>
        <p:spPr>
          <a:xfrm>
            <a:off x="1875850" y="5447246"/>
            <a:ext cx="9686100" cy="8607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5500"/>
              <a:buFont typeface="Arial"/>
              <a:buNone/>
              <a:defRPr b="0" i="0" sz="5500" u="none" cap="none" strike="noStrike">
                <a:solidFill>
                  <a:srgbClr val="FFFFFF"/>
                </a:solidFill>
                <a:latin typeface="Barlow"/>
                <a:ea typeface="Barlow"/>
                <a:cs typeface="Barlow"/>
                <a:sym typeface="Barlow"/>
              </a:defRPr>
            </a:lvl1pPr>
            <a:lvl2pPr lvl="1" marR="0" rtl="0" algn="r">
              <a:lnSpc>
                <a:spcPct val="100000"/>
              </a:lnSpc>
              <a:spcBef>
                <a:spcPts val="0"/>
              </a:spcBef>
              <a:spcAft>
                <a:spcPts val="0"/>
              </a:spcAft>
              <a:buClr>
                <a:srgbClr val="000000"/>
              </a:buClr>
              <a:buSzPts val="5500"/>
              <a:buFont typeface="Arial"/>
              <a:buNone/>
              <a:defRPr b="0" i="0" sz="5500" u="none" cap="none" strike="noStrike">
                <a:solidFill>
                  <a:srgbClr val="FFFFFF"/>
                </a:solidFill>
                <a:latin typeface="Barlow"/>
                <a:ea typeface="Barlow"/>
                <a:cs typeface="Barlow"/>
                <a:sym typeface="Barlow"/>
              </a:defRPr>
            </a:lvl2pPr>
            <a:lvl3pPr lvl="2" marR="0" rtl="0" algn="r">
              <a:lnSpc>
                <a:spcPct val="100000"/>
              </a:lnSpc>
              <a:spcBef>
                <a:spcPts val="0"/>
              </a:spcBef>
              <a:spcAft>
                <a:spcPts val="0"/>
              </a:spcAft>
              <a:buClr>
                <a:srgbClr val="000000"/>
              </a:buClr>
              <a:buSzPts val="5500"/>
              <a:buFont typeface="Arial"/>
              <a:buNone/>
              <a:defRPr b="0" i="0" sz="5500" u="none" cap="none" strike="noStrike">
                <a:solidFill>
                  <a:srgbClr val="FFFFFF"/>
                </a:solidFill>
                <a:latin typeface="Barlow"/>
                <a:ea typeface="Barlow"/>
                <a:cs typeface="Barlow"/>
                <a:sym typeface="Barlow"/>
              </a:defRPr>
            </a:lvl3pPr>
            <a:lvl4pPr lvl="3" marR="0" rtl="0" algn="r">
              <a:lnSpc>
                <a:spcPct val="100000"/>
              </a:lnSpc>
              <a:spcBef>
                <a:spcPts val="0"/>
              </a:spcBef>
              <a:spcAft>
                <a:spcPts val="0"/>
              </a:spcAft>
              <a:buClr>
                <a:srgbClr val="000000"/>
              </a:buClr>
              <a:buSzPts val="5500"/>
              <a:buFont typeface="Arial"/>
              <a:buNone/>
              <a:defRPr b="0" i="0" sz="5500" u="none" cap="none" strike="noStrike">
                <a:solidFill>
                  <a:srgbClr val="FFFFFF"/>
                </a:solidFill>
                <a:latin typeface="Barlow"/>
                <a:ea typeface="Barlow"/>
                <a:cs typeface="Barlow"/>
                <a:sym typeface="Barlow"/>
              </a:defRPr>
            </a:lvl4pPr>
            <a:lvl5pPr lvl="4" marR="0" rtl="0" algn="r">
              <a:lnSpc>
                <a:spcPct val="100000"/>
              </a:lnSpc>
              <a:spcBef>
                <a:spcPts val="0"/>
              </a:spcBef>
              <a:spcAft>
                <a:spcPts val="0"/>
              </a:spcAft>
              <a:buClr>
                <a:srgbClr val="000000"/>
              </a:buClr>
              <a:buSzPts val="5500"/>
              <a:buFont typeface="Arial"/>
              <a:buNone/>
              <a:defRPr b="0" i="0" sz="5500" u="none" cap="none" strike="noStrike">
                <a:solidFill>
                  <a:srgbClr val="FFFFFF"/>
                </a:solidFill>
                <a:latin typeface="Barlow"/>
                <a:ea typeface="Barlow"/>
                <a:cs typeface="Barlow"/>
                <a:sym typeface="Barlow"/>
              </a:defRPr>
            </a:lvl5pPr>
            <a:lvl6pPr lvl="5" marR="0" rtl="0" algn="r">
              <a:lnSpc>
                <a:spcPct val="100000"/>
              </a:lnSpc>
              <a:spcBef>
                <a:spcPts val="0"/>
              </a:spcBef>
              <a:spcAft>
                <a:spcPts val="0"/>
              </a:spcAft>
              <a:buClr>
                <a:srgbClr val="000000"/>
              </a:buClr>
              <a:buSzPts val="5500"/>
              <a:buFont typeface="Arial"/>
              <a:buNone/>
              <a:defRPr b="0" i="0" sz="5500" u="none" cap="none" strike="noStrike">
                <a:solidFill>
                  <a:srgbClr val="FFFFFF"/>
                </a:solidFill>
                <a:latin typeface="Barlow"/>
                <a:ea typeface="Barlow"/>
                <a:cs typeface="Barlow"/>
                <a:sym typeface="Barlow"/>
              </a:defRPr>
            </a:lvl6pPr>
            <a:lvl7pPr lvl="6" marR="0" rtl="0" algn="r">
              <a:lnSpc>
                <a:spcPct val="100000"/>
              </a:lnSpc>
              <a:spcBef>
                <a:spcPts val="0"/>
              </a:spcBef>
              <a:spcAft>
                <a:spcPts val="0"/>
              </a:spcAft>
              <a:buClr>
                <a:srgbClr val="000000"/>
              </a:buClr>
              <a:buSzPts val="5500"/>
              <a:buFont typeface="Arial"/>
              <a:buNone/>
              <a:defRPr b="0" i="0" sz="5500" u="none" cap="none" strike="noStrike">
                <a:solidFill>
                  <a:srgbClr val="FFFFFF"/>
                </a:solidFill>
                <a:latin typeface="Barlow"/>
                <a:ea typeface="Barlow"/>
                <a:cs typeface="Barlow"/>
                <a:sym typeface="Barlow"/>
              </a:defRPr>
            </a:lvl7pPr>
            <a:lvl8pPr lvl="7" marR="0" rtl="0" algn="r">
              <a:lnSpc>
                <a:spcPct val="100000"/>
              </a:lnSpc>
              <a:spcBef>
                <a:spcPts val="0"/>
              </a:spcBef>
              <a:spcAft>
                <a:spcPts val="0"/>
              </a:spcAft>
              <a:buClr>
                <a:srgbClr val="000000"/>
              </a:buClr>
              <a:buSzPts val="5500"/>
              <a:buFont typeface="Arial"/>
              <a:buNone/>
              <a:defRPr b="0" i="0" sz="5500" u="none" cap="none" strike="noStrike">
                <a:solidFill>
                  <a:srgbClr val="FFFFFF"/>
                </a:solidFill>
                <a:latin typeface="Barlow"/>
                <a:ea typeface="Barlow"/>
                <a:cs typeface="Barlow"/>
                <a:sym typeface="Barlow"/>
              </a:defRPr>
            </a:lvl8pPr>
            <a:lvl9pPr lvl="8" marR="0" rtl="0" algn="r">
              <a:lnSpc>
                <a:spcPct val="100000"/>
              </a:lnSpc>
              <a:spcBef>
                <a:spcPts val="0"/>
              </a:spcBef>
              <a:spcAft>
                <a:spcPts val="0"/>
              </a:spcAft>
              <a:buClr>
                <a:srgbClr val="000000"/>
              </a:buClr>
              <a:buSzPts val="5500"/>
              <a:buFont typeface="Arial"/>
              <a:buNone/>
              <a:defRPr b="0" i="0" sz="5500" u="none" cap="none" strike="noStrike">
                <a:solidFill>
                  <a:srgbClr val="FFFFFF"/>
                </a:solidFill>
                <a:latin typeface="Barlow"/>
                <a:ea typeface="Barlow"/>
                <a:cs typeface="Barlow"/>
                <a:sym typeface="Barlow"/>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Slide: Left Aligned, Footer">
  <p:cSld name="CUSTOM_2_2">
    <p:bg>
      <p:bgPr>
        <a:solidFill>
          <a:schemeClr val="dk1"/>
        </a:solidFill>
      </p:bgPr>
    </p:bg>
    <p:spTree>
      <p:nvGrpSpPr>
        <p:cNvPr id="59" name="Shape 59"/>
        <p:cNvGrpSpPr/>
        <p:nvPr/>
      </p:nvGrpSpPr>
      <p:grpSpPr>
        <a:xfrm>
          <a:off x="0" y="0"/>
          <a:ext cx="0" cy="0"/>
          <a:chOff x="0" y="0"/>
          <a:chExt cx="0" cy="0"/>
        </a:xfrm>
      </p:grpSpPr>
      <p:sp>
        <p:nvSpPr>
          <p:cNvPr id="60" name="Google Shape;60;p8"/>
          <p:cNvSpPr/>
          <p:nvPr/>
        </p:nvSpPr>
        <p:spPr>
          <a:xfrm>
            <a:off x="-9167" y="6144550"/>
            <a:ext cx="12201300" cy="7323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8"/>
          <p:cNvSpPr txBox="1"/>
          <p:nvPr>
            <p:ph type="title"/>
          </p:nvPr>
        </p:nvSpPr>
        <p:spPr>
          <a:xfrm>
            <a:off x="952515" y="2524450"/>
            <a:ext cx="10324800" cy="860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5500"/>
              <a:buFont typeface="Arial"/>
              <a:buNone/>
              <a:defRPr b="0" i="0" sz="5500" u="none" cap="none" strike="noStrike">
                <a:solidFill>
                  <a:srgbClr val="FFFFFF"/>
                </a:solidFill>
                <a:latin typeface="Barlow"/>
                <a:ea typeface="Barlow"/>
                <a:cs typeface="Barlow"/>
                <a:sym typeface="Barlow"/>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2" name="Google Shape;62;p8"/>
          <p:cNvSpPr txBox="1"/>
          <p:nvPr>
            <p:ph idx="1" type="subTitle"/>
          </p:nvPr>
        </p:nvSpPr>
        <p:spPr>
          <a:xfrm>
            <a:off x="952350" y="3396650"/>
            <a:ext cx="10324800" cy="860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3600"/>
              <a:buFont typeface="Arial"/>
              <a:buNone/>
              <a:defRPr b="0" i="0" sz="3600" u="none" cap="none" strike="noStrike">
                <a:solidFill>
                  <a:schemeClr val="lt2"/>
                </a:solidFill>
                <a:latin typeface="Barlow"/>
                <a:ea typeface="Barlow"/>
                <a:cs typeface="Barlow"/>
                <a:sym typeface="Barlow"/>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CAC0E2"/>
                </a:solidFill>
                <a:latin typeface="Barlow"/>
                <a:ea typeface="Barlow"/>
                <a:cs typeface="Barlow"/>
                <a:sym typeface="Barlow"/>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CAC0E2"/>
                </a:solidFill>
                <a:latin typeface="Barlow"/>
                <a:ea typeface="Barlow"/>
                <a:cs typeface="Barlow"/>
                <a:sym typeface="Barlow"/>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CAC0E2"/>
                </a:solidFill>
                <a:latin typeface="Barlow"/>
                <a:ea typeface="Barlow"/>
                <a:cs typeface="Barlow"/>
                <a:sym typeface="Barlow"/>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CAC0E2"/>
                </a:solidFill>
                <a:latin typeface="Barlow"/>
                <a:ea typeface="Barlow"/>
                <a:cs typeface="Barlow"/>
                <a:sym typeface="Barlow"/>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CAC0E2"/>
                </a:solidFill>
                <a:latin typeface="Barlow"/>
                <a:ea typeface="Barlow"/>
                <a:cs typeface="Barlow"/>
                <a:sym typeface="Barlow"/>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CAC0E2"/>
                </a:solidFill>
                <a:latin typeface="Barlow"/>
                <a:ea typeface="Barlow"/>
                <a:cs typeface="Barlow"/>
                <a:sym typeface="Barlow"/>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CAC0E2"/>
                </a:solidFill>
                <a:latin typeface="Barlow"/>
                <a:ea typeface="Barlow"/>
                <a:cs typeface="Barlow"/>
                <a:sym typeface="Barlow"/>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CAC0E2"/>
                </a:solidFill>
                <a:latin typeface="Barlow"/>
                <a:ea typeface="Barlow"/>
                <a:cs typeface="Barlow"/>
                <a:sym typeface="Barlow"/>
              </a:defRPr>
            </a:lvl9pPr>
          </a:lstStyle>
          <a:p/>
        </p:txBody>
      </p:sp>
      <p:pic>
        <p:nvPicPr>
          <p:cNvPr id="63" name="Google Shape;63;p8"/>
          <p:cNvPicPr preferRelativeResize="0"/>
          <p:nvPr/>
        </p:nvPicPr>
        <p:blipFill rotWithShape="1">
          <a:blip r:embed="rId2">
            <a:alphaModFix/>
          </a:blip>
          <a:srcRect b="140" l="0" r="0" t="140"/>
          <a:stretch/>
        </p:blipFill>
        <p:spPr>
          <a:xfrm>
            <a:off x="266523" y="6424323"/>
            <a:ext cx="1175451" cy="193550"/>
          </a:xfrm>
          <a:prstGeom prst="rect">
            <a:avLst/>
          </a:prstGeom>
          <a:noFill/>
          <a:ln>
            <a:noFill/>
          </a:ln>
        </p:spPr>
      </p:pic>
      <p:sp>
        <p:nvSpPr>
          <p:cNvPr id="64" name="Google Shape;64;p8"/>
          <p:cNvSpPr txBox="1"/>
          <p:nvPr/>
        </p:nvSpPr>
        <p:spPr>
          <a:xfrm>
            <a:off x="10427501" y="6467075"/>
            <a:ext cx="1462200" cy="1617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chemeClr val="dk2"/>
                </a:solidFill>
                <a:latin typeface="Barlow"/>
                <a:ea typeface="Barlow"/>
                <a:cs typeface="Barlow"/>
                <a:sym typeface="Barlow"/>
              </a:rPr>
              <a:t>© Watermark 2021    </a:t>
            </a:r>
            <a:fld id="{00000000-1234-1234-1234-123412341234}" type="slidenum">
              <a:rPr b="0" i="0" lang="en-US" sz="1000" u="none" cap="none" strike="noStrike">
                <a:solidFill>
                  <a:schemeClr val="dk1"/>
                </a:solidFill>
                <a:latin typeface="Barlow"/>
                <a:ea typeface="Barlow"/>
                <a:cs typeface="Barlow"/>
                <a:sym typeface="Barlow"/>
              </a:rPr>
              <a:t>‹#›</a:t>
            </a:fld>
            <a:endParaRPr b="0" i="0" sz="1000" u="none" cap="none" strike="noStrike">
              <a:solidFill>
                <a:schemeClr val="dk1"/>
              </a:solidFill>
              <a:latin typeface="Barlow"/>
              <a:ea typeface="Barlow"/>
              <a:cs typeface="Barlow"/>
              <a:sym typeface="Barlow"/>
            </a:endParaRPr>
          </a:p>
          <a:p>
            <a:pPr indent="0" lvl="0" marL="0" marR="0" rtl="0" algn="r">
              <a:lnSpc>
                <a:spcPct val="100000"/>
              </a:lnSpc>
              <a:spcBef>
                <a:spcPts val="0"/>
              </a:spcBef>
              <a:spcAft>
                <a:spcPts val="0"/>
              </a:spcAft>
              <a:buClr>
                <a:srgbClr val="000000"/>
              </a:buClr>
              <a:buSzPts val="1000"/>
              <a:buFont typeface="Arial"/>
              <a:buNone/>
            </a:pPr>
            <a:r>
              <a:t/>
            </a:r>
            <a:endParaRPr b="0" i="0" sz="1000" u="none" cap="none" strike="noStrike">
              <a:solidFill>
                <a:schemeClr val="dk2"/>
              </a:solidFill>
              <a:latin typeface="Barlow"/>
              <a:ea typeface="Barlow"/>
              <a:cs typeface="Barlow"/>
              <a:sym typeface="Barlow"/>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One Columns: White">
  <p:cSld name="CUSTOM_12">
    <p:spTree>
      <p:nvGrpSpPr>
        <p:cNvPr id="65" name="Shape 65"/>
        <p:cNvGrpSpPr/>
        <p:nvPr/>
      </p:nvGrpSpPr>
      <p:grpSpPr>
        <a:xfrm>
          <a:off x="0" y="0"/>
          <a:ext cx="0" cy="0"/>
          <a:chOff x="0" y="0"/>
          <a:chExt cx="0" cy="0"/>
        </a:xfrm>
      </p:grpSpPr>
      <p:sp>
        <p:nvSpPr>
          <p:cNvPr id="66" name="Google Shape;66;p9"/>
          <p:cNvSpPr txBox="1"/>
          <p:nvPr>
            <p:ph type="title"/>
          </p:nvPr>
        </p:nvSpPr>
        <p:spPr>
          <a:xfrm>
            <a:off x="838200" y="707275"/>
            <a:ext cx="10570800" cy="4605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accent6"/>
              </a:buClr>
              <a:buSzPts val="2800"/>
              <a:buFont typeface="Barlow Medium"/>
              <a:buNone/>
              <a:defRPr b="0" i="0" sz="2800" u="none" cap="none" strike="noStrike">
                <a:solidFill>
                  <a:schemeClr val="accent6"/>
                </a:solidFill>
                <a:latin typeface="Barlow Medium"/>
                <a:ea typeface="Barlow Medium"/>
                <a:cs typeface="Barlow Medium"/>
                <a:sym typeface="Barlow Medium"/>
              </a:defRPr>
            </a:lvl1pPr>
            <a:lvl2pPr lvl="1"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2pPr>
            <a:lvl3pPr lvl="2" marR="0" rtl="0" algn="l">
              <a:lnSpc>
                <a:spcPct val="100000"/>
              </a:lnSpc>
              <a:spcBef>
                <a:spcPts val="100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3pPr>
            <a:lvl4pPr lvl="3" marR="0" rtl="0" algn="l">
              <a:lnSpc>
                <a:spcPct val="100000"/>
              </a:lnSpc>
              <a:spcBef>
                <a:spcPts val="100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4pPr>
            <a:lvl5pPr lvl="4" marR="0" rtl="0" algn="l">
              <a:lnSpc>
                <a:spcPct val="100000"/>
              </a:lnSpc>
              <a:spcBef>
                <a:spcPts val="100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5pPr>
            <a:lvl6pPr lvl="5" marR="0" rtl="0" algn="l">
              <a:lnSpc>
                <a:spcPct val="100000"/>
              </a:lnSpc>
              <a:spcBef>
                <a:spcPts val="100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6pPr>
            <a:lvl7pPr lvl="6" marR="0" rtl="0" algn="l">
              <a:lnSpc>
                <a:spcPct val="100000"/>
              </a:lnSpc>
              <a:spcBef>
                <a:spcPts val="100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7pPr>
            <a:lvl8pPr lvl="7" marR="0" rtl="0" algn="l">
              <a:lnSpc>
                <a:spcPct val="100000"/>
              </a:lnSpc>
              <a:spcBef>
                <a:spcPts val="100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8pPr>
            <a:lvl9pPr lvl="8" marR="0" rtl="0" algn="l">
              <a:lnSpc>
                <a:spcPct val="100000"/>
              </a:lnSpc>
              <a:spcBef>
                <a:spcPts val="1000"/>
              </a:spcBef>
              <a:spcAft>
                <a:spcPts val="1000"/>
              </a:spcAft>
              <a:buClr>
                <a:srgbClr val="000000"/>
              </a:buClr>
              <a:buSzPts val="4000"/>
              <a:buFont typeface="Arial"/>
              <a:buNone/>
              <a:defRPr b="0" i="0" sz="4000" u="none" cap="none" strike="noStrike">
                <a:solidFill>
                  <a:srgbClr val="000000"/>
                </a:solidFill>
                <a:latin typeface="Arial"/>
                <a:ea typeface="Arial"/>
                <a:cs typeface="Arial"/>
                <a:sym typeface="Arial"/>
              </a:defRPr>
            </a:lvl9pPr>
          </a:lstStyle>
          <a:p/>
        </p:txBody>
      </p:sp>
      <p:pic>
        <p:nvPicPr>
          <p:cNvPr id="67" name="Google Shape;67;p9"/>
          <p:cNvPicPr preferRelativeResize="0"/>
          <p:nvPr/>
        </p:nvPicPr>
        <p:blipFill rotWithShape="1">
          <a:blip r:embed="rId2">
            <a:alphaModFix/>
          </a:blip>
          <a:srcRect b="140" l="0" r="0" t="140"/>
          <a:stretch/>
        </p:blipFill>
        <p:spPr>
          <a:xfrm>
            <a:off x="266523" y="6424323"/>
            <a:ext cx="1175451" cy="193550"/>
          </a:xfrm>
          <a:prstGeom prst="rect">
            <a:avLst/>
          </a:prstGeom>
          <a:noFill/>
          <a:ln>
            <a:noFill/>
          </a:ln>
        </p:spPr>
      </p:pic>
      <p:sp>
        <p:nvSpPr>
          <p:cNvPr id="68" name="Google Shape;68;p9"/>
          <p:cNvSpPr txBox="1"/>
          <p:nvPr>
            <p:ph idx="1" type="body"/>
          </p:nvPr>
        </p:nvSpPr>
        <p:spPr>
          <a:xfrm>
            <a:off x="838200" y="1494300"/>
            <a:ext cx="10570800" cy="43548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1pPr>
            <a:lvl2pPr indent="-330200" lvl="1" marL="9144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2pPr>
            <a:lvl3pPr indent="-330200" lvl="2" marL="13716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3pPr>
            <a:lvl4pPr indent="-330200" lvl="3" marL="18288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4pPr>
            <a:lvl5pPr indent="-330200" lvl="4" marL="22860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5pPr>
            <a:lvl6pPr indent="-330200" lvl="5" marL="27432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6pPr>
            <a:lvl7pPr indent="-330200" lvl="6" marL="32004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7pPr>
            <a:lvl8pPr indent="-330200" lvl="7" marL="3657600" marR="0" rtl="0" algn="l">
              <a:lnSpc>
                <a:spcPct val="100000"/>
              </a:lnSpc>
              <a:spcBef>
                <a:spcPts val="1000"/>
              </a:spcBef>
              <a:spcAft>
                <a:spcPts val="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8pPr>
            <a:lvl9pPr indent="-330200" lvl="8" marL="4114800" marR="0" rtl="0" algn="l">
              <a:lnSpc>
                <a:spcPct val="100000"/>
              </a:lnSpc>
              <a:spcBef>
                <a:spcPts val="1000"/>
              </a:spcBef>
              <a:spcAft>
                <a:spcPts val="1000"/>
              </a:spcAft>
              <a:buClr>
                <a:schemeClr val="accent5"/>
              </a:buClr>
              <a:buSzPts val="1600"/>
              <a:buFont typeface="Barlow"/>
              <a:buChar char="▸"/>
              <a:defRPr b="0" i="0" sz="1600" u="none" cap="none" strike="noStrike">
                <a:solidFill>
                  <a:schemeClr val="dk1"/>
                </a:solidFill>
                <a:latin typeface="Barlow"/>
                <a:ea typeface="Barlow"/>
                <a:cs typeface="Barlow"/>
                <a:sym typeface="Barlow"/>
              </a:defRPr>
            </a:lvl9pPr>
          </a:lstStyle>
          <a:p/>
        </p:txBody>
      </p:sp>
      <p:sp>
        <p:nvSpPr>
          <p:cNvPr id="69" name="Google Shape;69;p9"/>
          <p:cNvSpPr txBox="1"/>
          <p:nvPr/>
        </p:nvSpPr>
        <p:spPr>
          <a:xfrm>
            <a:off x="10427501" y="6467075"/>
            <a:ext cx="1462200" cy="1617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chemeClr val="dk2"/>
                </a:solidFill>
                <a:latin typeface="Barlow"/>
                <a:ea typeface="Barlow"/>
                <a:cs typeface="Barlow"/>
                <a:sym typeface="Barlow"/>
              </a:rPr>
              <a:t>© Watermark 2021    </a:t>
            </a:r>
            <a:fld id="{00000000-1234-1234-1234-123412341234}" type="slidenum">
              <a:rPr b="0" i="0" lang="en-US" sz="1000" u="none" cap="none" strike="noStrike">
                <a:solidFill>
                  <a:schemeClr val="dk1"/>
                </a:solidFill>
                <a:latin typeface="Barlow"/>
                <a:ea typeface="Barlow"/>
                <a:cs typeface="Barlow"/>
                <a:sym typeface="Barlow"/>
              </a:rPr>
              <a:t>‹#›</a:t>
            </a:fld>
            <a:endParaRPr b="0" i="0" sz="1000" u="none" cap="none" strike="noStrike">
              <a:solidFill>
                <a:schemeClr val="dk1"/>
              </a:solidFill>
              <a:latin typeface="Barlow"/>
              <a:ea typeface="Barlow"/>
              <a:cs typeface="Barlow"/>
              <a:sym typeface="Barlow"/>
            </a:endParaRPr>
          </a:p>
          <a:p>
            <a:pPr indent="0" lvl="0" marL="0" marR="0" rtl="0" algn="r">
              <a:lnSpc>
                <a:spcPct val="100000"/>
              </a:lnSpc>
              <a:spcBef>
                <a:spcPts val="0"/>
              </a:spcBef>
              <a:spcAft>
                <a:spcPts val="0"/>
              </a:spcAft>
              <a:buClr>
                <a:srgbClr val="000000"/>
              </a:buClr>
              <a:buSzPts val="1000"/>
              <a:buFont typeface="Arial"/>
              <a:buNone/>
            </a:pPr>
            <a:r>
              <a:t/>
            </a:r>
            <a:endParaRPr b="0" i="0" sz="1000" u="none" cap="none" strike="noStrike">
              <a:solidFill>
                <a:schemeClr val="dk2"/>
              </a:solidFill>
              <a:latin typeface="Barlow"/>
              <a:ea typeface="Barlow"/>
              <a:cs typeface="Barlow"/>
              <a:sym typeface="Barlow"/>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One Column: Midnight">
  <p:cSld name="CUSTOM_12_1">
    <p:bg>
      <p:bgPr>
        <a:solidFill>
          <a:schemeClr val="dk1"/>
        </a:solidFill>
      </p:bgPr>
    </p:bg>
    <p:spTree>
      <p:nvGrpSpPr>
        <p:cNvPr id="70" name="Shape 70"/>
        <p:cNvGrpSpPr/>
        <p:nvPr/>
      </p:nvGrpSpPr>
      <p:grpSpPr>
        <a:xfrm>
          <a:off x="0" y="0"/>
          <a:ext cx="0" cy="0"/>
          <a:chOff x="0" y="0"/>
          <a:chExt cx="0" cy="0"/>
        </a:xfrm>
      </p:grpSpPr>
      <p:pic>
        <p:nvPicPr>
          <p:cNvPr id="71" name="Google Shape;71;p10"/>
          <p:cNvPicPr preferRelativeResize="0"/>
          <p:nvPr/>
        </p:nvPicPr>
        <p:blipFill rotWithShape="1">
          <a:blip r:embed="rId2">
            <a:alphaModFix/>
          </a:blip>
          <a:srcRect b="0" l="0" r="0" t="0"/>
          <a:stretch/>
        </p:blipFill>
        <p:spPr>
          <a:xfrm>
            <a:off x="266523" y="6424323"/>
            <a:ext cx="1175451" cy="193550"/>
          </a:xfrm>
          <a:prstGeom prst="rect">
            <a:avLst/>
          </a:prstGeom>
          <a:noFill/>
          <a:ln>
            <a:noFill/>
          </a:ln>
        </p:spPr>
      </p:pic>
      <p:sp>
        <p:nvSpPr>
          <p:cNvPr id="72" name="Google Shape;72;p10"/>
          <p:cNvSpPr txBox="1"/>
          <p:nvPr>
            <p:ph type="title"/>
          </p:nvPr>
        </p:nvSpPr>
        <p:spPr>
          <a:xfrm>
            <a:off x="838200" y="707275"/>
            <a:ext cx="10570800" cy="4605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accent5"/>
              </a:buClr>
              <a:buSzPts val="2800"/>
              <a:buFont typeface="Barlow Medium"/>
              <a:buNone/>
              <a:defRPr b="0" i="0" sz="2800" u="none" cap="none" strike="noStrike">
                <a:solidFill>
                  <a:schemeClr val="accent5"/>
                </a:solidFill>
                <a:latin typeface="Barlow Medium"/>
                <a:ea typeface="Barlow Medium"/>
                <a:cs typeface="Barlow Medium"/>
                <a:sym typeface="Barlow Medium"/>
              </a:defRPr>
            </a:lvl1pPr>
            <a:lvl2pPr lvl="1"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Arial"/>
                <a:ea typeface="Arial"/>
                <a:cs typeface="Arial"/>
                <a:sym typeface="Arial"/>
              </a:defRPr>
            </a:lvl9pPr>
          </a:lstStyle>
          <a:p/>
        </p:txBody>
      </p:sp>
      <p:sp>
        <p:nvSpPr>
          <p:cNvPr id="73" name="Google Shape;73;p10"/>
          <p:cNvSpPr txBox="1"/>
          <p:nvPr>
            <p:ph idx="1" type="body"/>
          </p:nvPr>
        </p:nvSpPr>
        <p:spPr>
          <a:xfrm>
            <a:off x="838200" y="1494300"/>
            <a:ext cx="10570800" cy="43548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1pPr>
            <a:lvl2pPr indent="-330200" lvl="1" marL="9144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2pPr>
            <a:lvl3pPr indent="-330200" lvl="2" marL="13716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3pPr>
            <a:lvl4pPr indent="-330200" lvl="3" marL="18288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4pPr>
            <a:lvl5pPr indent="-330200" lvl="4" marL="22860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5pPr>
            <a:lvl6pPr indent="-330200" lvl="5" marL="27432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6pPr>
            <a:lvl7pPr indent="-330200" lvl="6" marL="32004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7pPr>
            <a:lvl8pPr indent="-330200" lvl="7" marL="3657600" marR="0" rtl="0" algn="l">
              <a:lnSpc>
                <a:spcPct val="100000"/>
              </a:lnSpc>
              <a:spcBef>
                <a:spcPts val="1000"/>
              </a:spcBef>
              <a:spcAft>
                <a:spcPts val="0"/>
              </a:spcAft>
              <a:buClr>
                <a:srgbClr val="FFFFFF"/>
              </a:buClr>
              <a:buSzPts val="1600"/>
              <a:buFont typeface="Barlow"/>
              <a:buChar char="▸"/>
              <a:defRPr b="0" i="0" sz="1600" u="none" cap="none" strike="noStrike">
                <a:solidFill>
                  <a:srgbClr val="FFFFFF"/>
                </a:solidFill>
                <a:latin typeface="Barlow"/>
                <a:ea typeface="Barlow"/>
                <a:cs typeface="Barlow"/>
                <a:sym typeface="Barlow"/>
              </a:defRPr>
            </a:lvl8pPr>
            <a:lvl9pPr indent="-330200" lvl="8" marL="4114800" marR="0" rtl="0" algn="l">
              <a:lnSpc>
                <a:spcPct val="100000"/>
              </a:lnSpc>
              <a:spcBef>
                <a:spcPts val="1000"/>
              </a:spcBef>
              <a:spcAft>
                <a:spcPts val="1000"/>
              </a:spcAft>
              <a:buClr>
                <a:srgbClr val="FFFFFF"/>
              </a:buClr>
              <a:buSzPts val="1600"/>
              <a:buFont typeface="Barlow"/>
              <a:buChar char="▸"/>
              <a:defRPr b="0" i="0" sz="1600" u="none" cap="none" strike="noStrike">
                <a:solidFill>
                  <a:srgbClr val="FFFFFF"/>
                </a:solidFill>
                <a:latin typeface="Barlow"/>
                <a:ea typeface="Barlow"/>
                <a:cs typeface="Barlow"/>
                <a:sym typeface="Barlow"/>
              </a:defRPr>
            </a:lvl9pPr>
          </a:lstStyle>
          <a:p/>
        </p:txBody>
      </p:sp>
      <p:sp>
        <p:nvSpPr>
          <p:cNvPr id="74" name="Google Shape;74;p10"/>
          <p:cNvSpPr txBox="1"/>
          <p:nvPr/>
        </p:nvSpPr>
        <p:spPr>
          <a:xfrm>
            <a:off x="10427501" y="6467075"/>
            <a:ext cx="1462200" cy="1617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chemeClr val="accent5"/>
                </a:solidFill>
                <a:latin typeface="Barlow"/>
                <a:ea typeface="Barlow"/>
                <a:cs typeface="Barlow"/>
                <a:sym typeface="Barlow"/>
              </a:rPr>
              <a:t>© Watermark 2021    </a:t>
            </a:r>
            <a:fld id="{00000000-1234-1234-1234-123412341234}" type="slidenum">
              <a:rPr b="0" i="0" lang="en-US" sz="1000" u="none" cap="none" strike="noStrike">
                <a:solidFill>
                  <a:schemeClr val="accent5"/>
                </a:solidFill>
                <a:latin typeface="Barlow"/>
                <a:ea typeface="Barlow"/>
                <a:cs typeface="Barlow"/>
                <a:sym typeface="Barlow"/>
              </a:rPr>
              <a:t>‹#›</a:t>
            </a:fld>
            <a:endParaRPr b="0" i="0" sz="1000" u="none" cap="none" strike="noStrike">
              <a:solidFill>
                <a:schemeClr val="accent5"/>
              </a:solidFill>
              <a:latin typeface="Barlow"/>
              <a:ea typeface="Barlow"/>
              <a:cs typeface="Barlow"/>
              <a:sym typeface="Barlow"/>
            </a:endParaRPr>
          </a:p>
          <a:p>
            <a:pPr indent="0" lvl="0" marL="0" marR="0" rtl="0" algn="r">
              <a:lnSpc>
                <a:spcPct val="100000"/>
              </a:lnSpc>
              <a:spcBef>
                <a:spcPts val="0"/>
              </a:spcBef>
              <a:spcAft>
                <a:spcPts val="0"/>
              </a:spcAft>
              <a:buClr>
                <a:srgbClr val="000000"/>
              </a:buClr>
              <a:buSzPts val="1000"/>
              <a:buFont typeface="Arial"/>
              <a:buNone/>
            </a:pPr>
            <a:r>
              <a:t/>
            </a:r>
            <a:endParaRPr b="0" i="0" sz="1000" u="none" cap="none" strike="noStrike">
              <a:solidFill>
                <a:schemeClr val="accent5"/>
              </a:solidFill>
              <a:latin typeface="Barlow"/>
              <a:ea typeface="Barlow"/>
              <a:cs typeface="Barlow"/>
              <a:sym typeface="Barlow"/>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9" name="Shape 219"/>
        <p:cNvGrpSpPr/>
        <p:nvPr/>
      </p:nvGrpSpPr>
      <p:grpSpPr>
        <a:xfrm>
          <a:off x="0" y="0"/>
          <a:ext cx="0" cy="0"/>
          <a:chOff x="0" y="0"/>
          <a:chExt cx="0" cy="0"/>
        </a:xfrm>
      </p:grpSpPr>
      <p:grpSp>
        <p:nvGrpSpPr>
          <p:cNvPr id="220" name="Google Shape;220;p33"/>
          <p:cNvGrpSpPr/>
          <p:nvPr/>
        </p:nvGrpSpPr>
        <p:grpSpPr>
          <a:xfrm>
            <a:off x="571500" y="-476250"/>
            <a:ext cx="12287250" cy="4133850"/>
            <a:chOff x="571500" y="-476250"/>
            <a:chExt cx="12287250" cy="4133850"/>
          </a:xfrm>
        </p:grpSpPr>
        <p:pic>
          <p:nvPicPr>
            <p:cNvPr id="221" name="Google Shape;221;p33"/>
            <p:cNvPicPr preferRelativeResize="0"/>
            <p:nvPr/>
          </p:nvPicPr>
          <p:blipFill rotWithShape="1">
            <a:blip r:embed="rId4">
              <a:alphaModFix/>
            </a:blip>
            <a:srcRect b="0" l="0" r="0" t="0"/>
            <a:stretch/>
          </p:blipFill>
          <p:spPr>
            <a:xfrm>
              <a:off x="7620000" y="0"/>
              <a:ext cx="1524000" cy="3657600"/>
            </a:xfrm>
            <a:prstGeom prst="rect">
              <a:avLst/>
            </a:prstGeom>
            <a:noFill/>
            <a:ln>
              <a:noFill/>
            </a:ln>
          </p:spPr>
        </p:pic>
        <p:sp>
          <p:nvSpPr>
            <p:cNvPr id="222" name="Google Shape;222;p33"/>
            <p:cNvSpPr/>
            <p:nvPr/>
          </p:nvSpPr>
          <p:spPr>
            <a:xfrm>
              <a:off x="9048750" y="-476250"/>
              <a:ext cx="3810000" cy="3810000"/>
            </a:xfrm>
            <a:prstGeom prst="ellipse">
              <a:avLst/>
            </a:prstGeom>
            <a:solidFill>
              <a:srgbClr val="6E40A8">
                <a:alpha val="20000"/>
              </a:srgbClr>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23" name="Google Shape;223;p33"/>
            <p:cNvSpPr/>
            <p:nvPr/>
          </p:nvSpPr>
          <p:spPr>
            <a:xfrm>
              <a:off x="571500" y="3619500"/>
              <a:ext cx="952500" cy="38100"/>
            </a:xfrm>
            <a:prstGeom prst="rect">
              <a:avLst/>
            </a:prstGeom>
            <a:solidFill>
              <a:srgbClr val="6E40A8"/>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grpSp>
      <p:sp>
        <p:nvSpPr>
          <p:cNvPr id="224" name="Google Shape;224;p33"/>
          <p:cNvSpPr txBox="1"/>
          <p:nvPr/>
        </p:nvSpPr>
        <p:spPr>
          <a:xfrm>
            <a:off x="571500" y="3762375"/>
            <a:ext cx="7143900" cy="2381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US" sz="4800">
                <a:solidFill>
                  <a:srgbClr val="FFFFFF"/>
                </a:solidFill>
                <a:latin typeface="Barlow"/>
                <a:ea typeface="Barlow"/>
                <a:cs typeface="Barlow"/>
                <a:sym typeface="Barlow"/>
              </a:rPr>
              <a:t>Making the Move</a:t>
            </a:r>
            <a:endParaRPr b="1" sz="4800">
              <a:solidFill>
                <a:srgbClr val="FFFFFF"/>
              </a:solidFill>
              <a:latin typeface="Barlow"/>
              <a:ea typeface="Barlow"/>
              <a:cs typeface="Barlow"/>
              <a:sym typeface="Barlow"/>
            </a:endParaRPr>
          </a:p>
          <a:p>
            <a:pPr indent="0" lvl="0" marL="0" rtl="0" algn="l">
              <a:spcBef>
                <a:spcPts val="1500"/>
              </a:spcBef>
              <a:spcAft>
                <a:spcPts val="0"/>
              </a:spcAft>
              <a:buNone/>
            </a:pPr>
            <a:r>
              <a:rPr b="0" lang="en-US" sz="2200">
                <a:solidFill>
                  <a:srgbClr val="CAC0E2"/>
                </a:solidFill>
                <a:latin typeface="Barlow"/>
                <a:ea typeface="Barlow"/>
                <a:cs typeface="Barlow"/>
                <a:sym typeface="Barlow"/>
              </a:rPr>
              <a:t>Learning Achievement Tools (LAT) to</a:t>
            </a:r>
            <a:br>
              <a:rPr b="0" lang="en-US" sz="2200">
                <a:solidFill>
                  <a:srgbClr val="CAC0E2"/>
                </a:solidFill>
                <a:latin typeface="Barlow"/>
                <a:ea typeface="Barlow"/>
                <a:cs typeface="Barlow"/>
                <a:sym typeface="Barlow"/>
              </a:rPr>
            </a:br>
            <a:r>
              <a:rPr b="0" lang="en-US" sz="2200">
                <a:solidFill>
                  <a:srgbClr val="CAC0E2"/>
                </a:solidFill>
                <a:latin typeface="Barlow"/>
                <a:ea typeface="Barlow"/>
                <a:cs typeface="Barlow"/>
                <a:sym typeface="Barlow"/>
              </a:rPr>
              <a:t>Student Learning &amp; Licensure (SL&amp;L)</a:t>
            </a:r>
            <a:endParaRPr b="0" sz="2200">
              <a:solidFill>
                <a:srgbClr val="CAC0E2"/>
              </a:solidFill>
              <a:latin typeface="Barlow"/>
              <a:ea typeface="Barlow"/>
              <a:cs typeface="Barlow"/>
              <a:sym typeface="Barlow"/>
            </a:endParaRPr>
          </a:p>
        </p:txBody>
      </p:sp>
      <p:pic>
        <p:nvPicPr>
          <p:cNvPr id="225" name="Google Shape;225;p33"/>
          <p:cNvPicPr preferRelativeResize="0"/>
          <p:nvPr/>
        </p:nvPicPr>
        <p:blipFill rotWithShape="1">
          <a:blip r:embed="rId5">
            <a:alphaModFix/>
          </a:blip>
          <a:srcRect b="0" l="130" r="130" t="0"/>
          <a:stretch/>
        </p:blipFill>
        <p:spPr>
          <a:xfrm>
            <a:off x="8572500" y="5905500"/>
            <a:ext cx="2857500" cy="470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4"/>
          <p:cNvSpPr/>
          <p:nvPr/>
        </p:nvSpPr>
        <p:spPr>
          <a:xfrm>
            <a:off x="0" y="0"/>
            <a:ext cx="12192000" cy="6858000"/>
          </a:xfrm>
          <a:prstGeom prst="rect">
            <a:avLst/>
          </a:prstGeom>
          <a:solidFill>
            <a:srgbClr val="FFFFFF"/>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230" name="Google Shape;230;p34"/>
          <p:cNvPicPr preferRelativeResize="0"/>
          <p:nvPr/>
        </p:nvPicPr>
        <p:blipFill rotWithShape="1">
          <a:blip r:embed="rId3">
            <a:alphaModFix/>
          </a:blip>
          <a:srcRect b="0" l="0" r="0" t="0"/>
          <a:stretch/>
        </p:blipFill>
        <p:spPr>
          <a:xfrm>
            <a:off x="7620000" y="0"/>
            <a:ext cx="4572000" cy="3810000"/>
          </a:xfrm>
          <a:prstGeom prst="rect">
            <a:avLst/>
          </a:prstGeom>
          <a:noFill/>
          <a:ln>
            <a:noFill/>
          </a:ln>
        </p:spPr>
      </p:pic>
      <p:sp>
        <p:nvSpPr>
          <p:cNvPr id="231" name="Google Shape;231;p34"/>
          <p:cNvSpPr txBox="1"/>
          <p:nvPr/>
        </p:nvSpPr>
        <p:spPr>
          <a:xfrm>
            <a:off x="838200" y="704850"/>
            <a:ext cx="10477500" cy="4764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0" lang="en-US" sz="2800">
                <a:solidFill>
                  <a:srgbClr val="6E40A8"/>
                </a:solidFill>
                <a:latin typeface="Barlow Medium"/>
                <a:ea typeface="Barlow Medium"/>
                <a:cs typeface="Barlow Medium"/>
                <a:sym typeface="Barlow Medium"/>
              </a:rPr>
              <a:t>Pre-Transition Questionnaire</a:t>
            </a:r>
            <a:endParaRPr b="0" sz="2800">
              <a:solidFill>
                <a:srgbClr val="6E40A8"/>
              </a:solidFill>
              <a:latin typeface="Barlow Medium"/>
              <a:ea typeface="Barlow Medium"/>
              <a:cs typeface="Barlow Medium"/>
              <a:sym typeface="Barlow Medium"/>
            </a:endParaRPr>
          </a:p>
        </p:txBody>
      </p:sp>
      <p:grpSp>
        <p:nvGrpSpPr>
          <p:cNvPr id="232" name="Google Shape;232;p34"/>
          <p:cNvGrpSpPr/>
          <p:nvPr/>
        </p:nvGrpSpPr>
        <p:grpSpPr>
          <a:xfrm>
            <a:off x="838200" y="1524000"/>
            <a:ext cx="10515600" cy="4381500"/>
            <a:chOff x="0" y="0"/>
            <a:chExt cx="10515600" cy="4381500"/>
          </a:xfrm>
        </p:grpSpPr>
        <p:sp>
          <p:nvSpPr>
            <p:cNvPr id="233" name="Google Shape;233;p34"/>
            <p:cNvSpPr/>
            <p:nvPr/>
          </p:nvSpPr>
          <p:spPr>
            <a:xfrm>
              <a:off x="0" y="0"/>
              <a:ext cx="10515600" cy="4381500"/>
            </a:xfrm>
            <a:prstGeom prst="roundRect">
              <a:avLst>
                <a:gd fmla="val 2173" name="adj"/>
              </a:avLst>
            </a:prstGeom>
            <a:solidFill>
              <a:srgbClr val="F8F6FA"/>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34" name="Google Shape;234;p34"/>
            <p:cNvSpPr/>
            <p:nvPr/>
          </p:nvSpPr>
          <p:spPr>
            <a:xfrm>
              <a:off x="0" y="0"/>
              <a:ext cx="10515600" cy="571500"/>
            </a:xfrm>
            <a:prstGeom prst="roundRect">
              <a:avLst>
                <a:gd fmla="val 16666" name="adj"/>
              </a:avLst>
            </a:prstGeom>
            <a:solidFill>
              <a:srgbClr val="6E40A8"/>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35" name="Google Shape;235;p34"/>
            <p:cNvSpPr/>
            <p:nvPr/>
          </p:nvSpPr>
          <p:spPr>
            <a:xfrm>
              <a:off x="5257800" y="0"/>
              <a:ext cx="19200" cy="4381500"/>
            </a:xfrm>
            <a:prstGeom prst="rect">
              <a:avLst/>
            </a:prstGeom>
            <a:solidFill>
              <a:srgbClr val="CAC0E2"/>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236" name="Google Shape;236;p34"/>
            <p:cNvPicPr preferRelativeResize="0"/>
            <p:nvPr/>
          </p:nvPicPr>
          <p:blipFill rotWithShape="1">
            <a:blip r:embed="rId4">
              <a:alphaModFix/>
            </a:blip>
            <a:srcRect b="0" l="0" r="0" t="0"/>
            <a:stretch/>
          </p:blipFill>
          <p:spPr>
            <a:xfrm>
              <a:off x="0" y="566738"/>
              <a:ext cx="10515600" cy="9600"/>
            </a:xfrm>
            <a:prstGeom prst="rect">
              <a:avLst/>
            </a:prstGeom>
            <a:noFill/>
            <a:ln>
              <a:noFill/>
            </a:ln>
          </p:spPr>
        </p:pic>
        <p:pic>
          <p:nvPicPr>
            <p:cNvPr id="237" name="Google Shape;237;p34"/>
            <p:cNvPicPr preferRelativeResize="0"/>
            <p:nvPr/>
          </p:nvPicPr>
          <p:blipFill rotWithShape="1">
            <a:blip r:embed="rId4">
              <a:alphaModFix/>
            </a:blip>
            <a:srcRect b="0" l="0" r="0" t="0"/>
            <a:stretch/>
          </p:blipFill>
          <p:spPr>
            <a:xfrm>
              <a:off x="0" y="1519238"/>
              <a:ext cx="10515600" cy="9600"/>
            </a:xfrm>
            <a:prstGeom prst="rect">
              <a:avLst/>
            </a:prstGeom>
            <a:noFill/>
            <a:ln>
              <a:noFill/>
            </a:ln>
          </p:spPr>
        </p:pic>
        <p:pic>
          <p:nvPicPr>
            <p:cNvPr id="238" name="Google Shape;238;p34"/>
            <p:cNvPicPr preferRelativeResize="0"/>
            <p:nvPr/>
          </p:nvPicPr>
          <p:blipFill rotWithShape="1">
            <a:blip r:embed="rId4">
              <a:alphaModFix/>
            </a:blip>
            <a:srcRect b="0" l="0" r="0" t="0"/>
            <a:stretch/>
          </p:blipFill>
          <p:spPr>
            <a:xfrm>
              <a:off x="0" y="2471738"/>
              <a:ext cx="10515600" cy="9600"/>
            </a:xfrm>
            <a:prstGeom prst="rect">
              <a:avLst/>
            </a:prstGeom>
            <a:noFill/>
            <a:ln>
              <a:noFill/>
            </a:ln>
          </p:spPr>
        </p:pic>
        <p:pic>
          <p:nvPicPr>
            <p:cNvPr id="239" name="Google Shape;239;p34"/>
            <p:cNvPicPr preferRelativeResize="0"/>
            <p:nvPr/>
          </p:nvPicPr>
          <p:blipFill rotWithShape="1">
            <a:blip r:embed="rId4">
              <a:alphaModFix/>
            </a:blip>
            <a:srcRect b="0" l="0" r="0" t="0"/>
            <a:stretch/>
          </p:blipFill>
          <p:spPr>
            <a:xfrm>
              <a:off x="0" y="3424238"/>
              <a:ext cx="10515600" cy="9600"/>
            </a:xfrm>
            <a:prstGeom prst="rect">
              <a:avLst/>
            </a:prstGeom>
            <a:noFill/>
            <a:ln>
              <a:noFill/>
            </a:ln>
          </p:spPr>
        </p:pic>
        <p:sp>
          <p:nvSpPr>
            <p:cNvPr id="240" name="Google Shape;240;p34"/>
            <p:cNvSpPr txBox="1"/>
            <p:nvPr/>
          </p:nvSpPr>
          <p:spPr>
            <a:xfrm>
              <a:off x="190500" y="142875"/>
              <a:ext cx="4876800" cy="285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US" sz="1400">
                  <a:solidFill>
                    <a:srgbClr val="FFFFFF"/>
                  </a:solidFill>
                  <a:latin typeface="Barlow"/>
                  <a:ea typeface="Barlow"/>
                  <a:cs typeface="Barlow"/>
                  <a:sym typeface="Barlow"/>
                </a:rPr>
                <a:t>Questions for Reflection</a:t>
              </a:r>
              <a:endParaRPr b="1" sz="1400">
                <a:solidFill>
                  <a:srgbClr val="FFFFFF"/>
                </a:solidFill>
                <a:latin typeface="Barlow"/>
                <a:ea typeface="Barlow"/>
                <a:cs typeface="Barlow"/>
                <a:sym typeface="Barlow"/>
              </a:endParaRPr>
            </a:p>
          </p:txBody>
        </p:sp>
        <p:sp>
          <p:nvSpPr>
            <p:cNvPr id="241" name="Google Shape;241;p34"/>
            <p:cNvSpPr txBox="1"/>
            <p:nvPr/>
          </p:nvSpPr>
          <p:spPr>
            <a:xfrm>
              <a:off x="5448300" y="142875"/>
              <a:ext cx="4876800" cy="285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US" sz="1400">
                  <a:solidFill>
                    <a:srgbClr val="FFFFFF"/>
                  </a:solidFill>
                  <a:latin typeface="Barlow"/>
                  <a:ea typeface="Barlow"/>
                  <a:cs typeface="Barlow"/>
                  <a:sym typeface="Barlow"/>
                </a:rPr>
                <a:t>Response</a:t>
              </a:r>
              <a:endParaRPr b="1" sz="1400">
                <a:solidFill>
                  <a:srgbClr val="FFFFFF"/>
                </a:solidFill>
                <a:latin typeface="Barlow"/>
                <a:ea typeface="Barlow"/>
                <a:cs typeface="Barlow"/>
                <a:sym typeface="Barlow"/>
              </a:endParaRPr>
            </a:p>
          </p:txBody>
        </p:sp>
        <p:sp>
          <p:nvSpPr>
            <p:cNvPr id="242" name="Google Shape;242;p34"/>
            <p:cNvSpPr txBox="1"/>
            <p:nvPr/>
          </p:nvSpPr>
          <p:spPr>
            <a:xfrm>
              <a:off x="190500" y="714375"/>
              <a:ext cx="4876800" cy="666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0" lang="en-US" sz="1200">
                  <a:solidFill>
                    <a:srgbClr val="2A1B43"/>
                  </a:solidFill>
                  <a:latin typeface="Barlow"/>
                  <a:ea typeface="Barlow"/>
                  <a:cs typeface="Barlow"/>
                  <a:sym typeface="Barlow"/>
                </a:rPr>
                <a:t>Have your assessment goals changed since implementing Taskstream LAT?</a:t>
              </a:r>
              <a:endParaRPr b="0" sz="1200">
                <a:solidFill>
                  <a:srgbClr val="2A1B43"/>
                </a:solidFill>
                <a:latin typeface="Barlow"/>
                <a:ea typeface="Barlow"/>
                <a:cs typeface="Barlow"/>
                <a:sym typeface="Barlow"/>
              </a:endParaRPr>
            </a:p>
          </p:txBody>
        </p:sp>
        <p:sp>
          <p:nvSpPr>
            <p:cNvPr id="243" name="Google Shape;243;p34"/>
            <p:cNvSpPr txBox="1"/>
            <p:nvPr/>
          </p:nvSpPr>
          <p:spPr>
            <a:xfrm>
              <a:off x="190500" y="1666875"/>
              <a:ext cx="4876800" cy="666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0" lang="en-US" sz="1200">
                  <a:solidFill>
                    <a:srgbClr val="2A1B43"/>
                  </a:solidFill>
                  <a:latin typeface="Barlow"/>
                  <a:ea typeface="Barlow"/>
                  <a:cs typeface="Barlow"/>
                  <a:sym typeface="Barlow"/>
                </a:rPr>
                <a:t>Are you obtaining the data that you need out of the system?</a:t>
              </a:r>
              <a:endParaRPr b="0" sz="1200">
                <a:solidFill>
                  <a:srgbClr val="2A1B43"/>
                </a:solidFill>
                <a:latin typeface="Barlow"/>
                <a:ea typeface="Barlow"/>
                <a:cs typeface="Barlow"/>
                <a:sym typeface="Barlow"/>
              </a:endParaRPr>
            </a:p>
          </p:txBody>
        </p:sp>
        <p:sp>
          <p:nvSpPr>
            <p:cNvPr id="244" name="Google Shape;244;p34"/>
            <p:cNvSpPr txBox="1"/>
            <p:nvPr/>
          </p:nvSpPr>
          <p:spPr>
            <a:xfrm>
              <a:off x="190500" y="2619375"/>
              <a:ext cx="4876800" cy="666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0" lang="en-US" sz="1200">
                  <a:solidFill>
                    <a:srgbClr val="2A1B43"/>
                  </a:solidFill>
                  <a:latin typeface="Barlow"/>
                  <a:ea typeface="Barlow"/>
                  <a:cs typeface="Barlow"/>
                  <a:sym typeface="Barlow"/>
                </a:rPr>
                <a:t>Are there processes as an administrator that are cumbersome? Can we improve that experience?</a:t>
              </a:r>
              <a:endParaRPr b="0" sz="1200">
                <a:solidFill>
                  <a:srgbClr val="2A1B43"/>
                </a:solidFill>
                <a:latin typeface="Barlow"/>
                <a:ea typeface="Barlow"/>
                <a:cs typeface="Barlow"/>
                <a:sym typeface="Barlow"/>
              </a:endParaRPr>
            </a:p>
          </p:txBody>
        </p:sp>
        <p:sp>
          <p:nvSpPr>
            <p:cNvPr id="245" name="Google Shape;245;p34"/>
            <p:cNvSpPr txBox="1"/>
            <p:nvPr/>
          </p:nvSpPr>
          <p:spPr>
            <a:xfrm>
              <a:off x="190500" y="3524250"/>
              <a:ext cx="4876800" cy="76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0" lang="en-US" sz="1200">
                  <a:solidFill>
                    <a:srgbClr val="2A1B43"/>
                  </a:solidFill>
                  <a:latin typeface="Barlow"/>
                  <a:ea typeface="Barlow"/>
                  <a:cs typeface="Barlow"/>
                  <a:sym typeface="Barlow"/>
                </a:rPr>
                <a:t>Do you feel comfortable training others on how to do the tasks they are responsible for in the system?</a:t>
              </a:r>
              <a:endParaRPr b="0" sz="1200">
                <a:solidFill>
                  <a:srgbClr val="2A1B43"/>
                </a:solidFill>
                <a:latin typeface="Barlow"/>
                <a:ea typeface="Barlow"/>
                <a:cs typeface="Barlow"/>
                <a:sym typeface="Barlow"/>
              </a:endParaRPr>
            </a:p>
            <a:p>
              <a:pPr indent="-304800" lvl="0" marL="457200" rtl="0" algn="l">
                <a:spcBef>
                  <a:spcPts val="0"/>
                </a:spcBef>
                <a:spcAft>
                  <a:spcPts val="600"/>
                </a:spcAft>
                <a:buClr>
                  <a:srgbClr val="2A1B43"/>
                </a:buClr>
                <a:buSzPts val="1200"/>
                <a:buFont typeface="Barlow"/>
                <a:buChar char="●"/>
              </a:pPr>
              <a:r>
                <a:rPr b="0" lang="en-US" sz="1200">
                  <a:solidFill>
                    <a:srgbClr val="2A1B43"/>
                  </a:solidFill>
                  <a:latin typeface="Barlow"/>
                  <a:ea typeface="Barlow"/>
                  <a:cs typeface="Barlow"/>
                  <a:sym typeface="Barlow"/>
                </a:rPr>
                <a:t>Do you conduct internal training sessions?</a:t>
              </a:r>
              <a:endParaRPr b="0" sz="1200">
                <a:solidFill>
                  <a:srgbClr val="2A1B43"/>
                </a:solidFill>
                <a:latin typeface="Barlow"/>
                <a:ea typeface="Barlow"/>
                <a:cs typeface="Barlow"/>
                <a:sym typeface="Barlow"/>
              </a:endParaRPr>
            </a:p>
          </p:txBody>
        </p:sp>
        <p:sp>
          <p:nvSpPr>
            <p:cNvPr id="246" name="Google Shape;246;p34"/>
            <p:cNvSpPr txBox="1"/>
            <p:nvPr/>
          </p:nvSpPr>
          <p:spPr>
            <a:xfrm>
              <a:off x="5448300" y="666750"/>
              <a:ext cx="4876800" cy="76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0" lang="en-US" sz="1200">
                  <a:solidFill>
                    <a:srgbClr val="CAC0E2"/>
                  </a:solidFill>
                  <a:latin typeface="Barlow"/>
                  <a:ea typeface="Barlow"/>
                  <a:cs typeface="Barlow"/>
                  <a:sym typeface="Barlow"/>
                </a:rPr>
                <a:t>[Type response here...]</a:t>
              </a:r>
              <a:endParaRPr b="0" sz="1200">
                <a:solidFill>
                  <a:srgbClr val="CAC0E2"/>
                </a:solidFill>
                <a:latin typeface="Barlow"/>
                <a:ea typeface="Barlow"/>
                <a:cs typeface="Barlow"/>
                <a:sym typeface="Barlow"/>
              </a:endParaRPr>
            </a:p>
          </p:txBody>
        </p:sp>
        <p:sp>
          <p:nvSpPr>
            <p:cNvPr id="247" name="Google Shape;247;p34"/>
            <p:cNvSpPr txBox="1"/>
            <p:nvPr/>
          </p:nvSpPr>
          <p:spPr>
            <a:xfrm>
              <a:off x="5448300" y="1619250"/>
              <a:ext cx="4876800" cy="76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0" lang="en-US" sz="1200">
                  <a:solidFill>
                    <a:srgbClr val="CAC0E2"/>
                  </a:solidFill>
                  <a:latin typeface="Barlow"/>
                  <a:ea typeface="Barlow"/>
                  <a:cs typeface="Barlow"/>
                  <a:sym typeface="Barlow"/>
                </a:rPr>
                <a:t>[Type response here...]</a:t>
              </a:r>
              <a:endParaRPr b="0" sz="1200">
                <a:solidFill>
                  <a:srgbClr val="CAC0E2"/>
                </a:solidFill>
                <a:latin typeface="Barlow"/>
                <a:ea typeface="Barlow"/>
                <a:cs typeface="Barlow"/>
                <a:sym typeface="Barlow"/>
              </a:endParaRPr>
            </a:p>
          </p:txBody>
        </p:sp>
        <p:sp>
          <p:nvSpPr>
            <p:cNvPr id="248" name="Google Shape;248;p34"/>
            <p:cNvSpPr txBox="1"/>
            <p:nvPr/>
          </p:nvSpPr>
          <p:spPr>
            <a:xfrm>
              <a:off x="5448300" y="2571750"/>
              <a:ext cx="4876800" cy="76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0" lang="en-US" sz="1200">
                  <a:solidFill>
                    <a:srgbClr val="CAC0E2"/>
                  </a:solidFill>
                  <a:latin typeface="Barlow"/>
                  <a:ea typeface="Barlow"/>
                  <a:cs typeface="Barlow"/>
                  <a:sym typeface="Barlow"/>
                </a:rPr>
                <a:t>[Type response here...]</a:t>
              </a:r>
              <a:endParaRPr b="0" sz="1200">
                <a:solidFill>
                  <a:srgbClr val="CAC0E2"/>
                </a:solidFill>
                <a:latin typeface="Barlow"/>
                <a:ea typeface="Barlow"/>
                <a:cs typeface="Barlow"/>
                <a:sym typeface="Barlow"/>
              </a:endParaRPr>
            </a:p>
          </p:txBody>
        </p:sp>
        <p:sp>
          <p:nvSpPr>
            <p:cNvPr id="249" name="Google Shape;249;p34"/>
            <p:cNvSpPr txBox="1"/>
            <p:nvPr/>
          </p:nvSpPr>
          <p:spPr>
            <a:xfrm>
              <a:off x="5448300" y="3524250"/>
              <a:ext cx="4876800" cy="76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0" lang="en-US" sz="1200">
                  <a:solidFill>
                    <a:srgbClr val="CAC0E2"/>
                  </a:solidFill>
                  <a:latin typeface="Barlow"/>
                  <a:ea typeface="Barlow"/>
                  <a:cs typeface="Barlow"/>
                  <a:sym typeface="Barlow"/>
                </a:rPr>
                <a:t>[Type response here...]</a:t>
              </a:r>
              <a:endParaRPr b="0" sz="1200">
                <a:solidFill>
                  <a:srgbClr val="CAC0E2"/>
                </a:solidFill>
                <a:latin typeface="Barlow"/>
                <a:ea typeface="Barlow"/>
                <a:cs typeface="Barlow"/>
                <a:sym typeface="Barlow"/>
              </a:endParaRPr>
            </a:p>
          </p:txBody>
        </p:sp>
      </p:grpSp>
      <p:pic>
        <p:nvPicPr>
          <p:cNvPr id="250" name="Google Shape;250;p34"/>
          <p:cNvPicPr preferRelativeResize="0"/>
          <p:nvPr/>
        </p:nvPicPr>
        <p:blipFill rotWithShape="1">
          <a:blip r:embed="rId5">
            <a:alphaModFix/>
          </a:blip>
          <a:srcRect b="0" l="60" r="60" t="0"/>
          <a:stretch/>
        </p:blipFill>
        <p:spPr>
          <a:xfrm>
            <a:off x="266700" y="6424613"/>
            <a:ext cx="1175400" cy="194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5" name="Shape 255"/>
        <p:cNvGrpSpPr/>
        <p:nvPr/>
      </p:nvGrpSpPr>
      <p:grpSpPr>
        <a:xfrm>
          <a:off x="0" y="0"/>
          <a:ext cx="0" cy="0"/>
          <a:chOff x="0" y="0"/>
          <a:chExt cx="0" cy="0"/>
        </a:xfrm>
      </p:grpSpPr>
      <p:pic>
        <p:nvPicPr>
          <p:cNvPr id="256" name="Google Shape;256;p35"/>
          <p:cNvPicPr preferRelativeResize="0"/>
          <p:nvPr/>
        </p:nvPicPr>
        <p:blipFill rotWithShape="1">
          <a:blip r:embed="rId4">
            <a:alphaModFix/>
          </a:blip>
          <a:srcRect b="140" l="0" r="0" t="140"/>
          <a:stretch/>
        </p:blipFill>
        <p:spPr>
          <a:xfrm>
            <a:off x="266523" y="6424323"/>
            <a:ext cx="1175451" cy="193550"/>
          </a:xfrm>
          <a:prstGeom prst="rect">
            <a:avLst/>
          </a:prstGeom>
          <a:noFill/>
          <a:ln>
            <a:noFill/>
          </a:ln>
        </p:spPr>
      </p:pic>
      <p:sp>
        <p:nvSpPr>
          <p:cNvPr id="257" name="Google Shape;257;p35"/>
          <p:cNvSpPr/>
          <p:nvPr/>
        </p:nvSpPr>
        <p:spPr>
          <a:xfrm>
            <a:off x="7620000" y="0"/>
            <a:ext cx="4572000" cy="6858000"/>
          </a:xfrm>
          <a:prstGeom prst="rect">
            <a:avLst/>
          </a:prstGeom>
          <a:solidFill>
            <a:srgbClr val="2A1B43">
              <a:alpha val="5000"/>
            </a:srgbClr>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grpSp>
        <p:nvGrpSpPr>
          <p:cNvPr id="258" name="Google Shape;258;p35"/>
          <p:cNvGrpSpPr/>
          <p:nvPr/>
        </p:nvGrpSpPr>
        <p:grpSpPr>
          <a:xfrm>
            <a:off x="838200" y="1524000"/>
            <a:ext cx="3238500" cy="4381500"/>
            <a:chOff x="838200" y="1524000"/>
            <a:chExt cx="3238500" cy="4381500"/>
          </a:xfrm>
        </p:grpSpPr>
        <p:sp>
          <p:nvSpPr>
            <p:cNvPr id="259" name="Google Shape;259;p35"/>
            <p:cNvSpPr/>
            <p:nvPr/>
          </p:nvSpPr>
          <p:spPr>
            <a:xfrm>
              <a:off x="838200" y="1524000"/>
              <a:ext cx="3238500" cy="4381500"/>
            </a:xfrm>
            <a:prstGeom prst="roundRect">
              <a:avLst>
                <a:gd fmla="val 3529"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60" name="Google Shape;260;p35"/>
            <p:cNvSpPr/>
            <p:nvPr/>
          </p:nvSpPr>
          <p:spPr>
            <a:xfrm>
              <a:off x="838200" y="1524000"/>
              <a:ext cx="3238500" cy="762000"/>
            </a:xfrm>
            <a:prstGeom prst="roundRect">
              <a:avLst>
                <a:gd fmla="val 15000" name="adj"/>
              </a:avLst>
            </a:prstGeom>
            <a:solidFill>
              <a:srgbClr val="2A1B43"/>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61" name="Google Shape;261;p35"/>
            <p:cNvSpPr/>
            <p:nvPr/>
          </p:nvSpPr>
          <p:spPr>
            <a:xfrm>
              <a:off x="838200" y="2095500"/>
              <a:ext cx="3238500" cy="190500"/>
            </a:xfrm>
            <a:prstGeom prst="rect">
              <a:avLst/>
            </a:prstGeom>
            <a:solidFill>
              <a:srgbClr val="2A1B43"/>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62" name="Google Shape;262;p35"/>
            <p:cNvSpPr txBox="1"/>
            <p:nvPr/>
          </p:nvSpPr>
          <p:spPr>
            <a:xfrm>
              <a:off x="1028700" y="1524000"/>
              <a:ext cx="2857500" cy="76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US" sz="1800">
                  <a:solidFill>
                    <a:srgbClr val="FFFFFF"/>
                  </a:solidFill>
                  <a:latin typeface="Barlow"/>
                  <a:ea typeface="Barlow"/>
                  <a:cs typeface="Barlow"/>
                  <a:sym typeface="Barlow"/>
                </a:rPr>
                <a:t>Scope of Usage</a:t>
              </a:r>
              <a:endParaRPr b="1" sz="1800">
                <a:solidFill>
                  <a:srgbClr val="FFFFFF"/>
                </a:solidFill>
                <a:latin typeface="Barlow"/>
                <a:ea typeface="Barlow"/>
                <a:cs typeface="Barlow"/>
                <a:sym typeface="Barlow"/>
              </a:endParaRPr>
            </a:p>
          </p:txBody>
        </p:sp>
        <p:sp>
          <p:nvSpPr>
            <p:cNvPr id="263" name="Google Shape;263;p35"/>
            <p:cNvSpPr txBox="1"/>
            <p:nvPr/>
          </p:nvSpPr>
          <p:spPr>
            <a:xfrm>
              <a:off x="1028700" y="2476500"/>
              <a:ext cx="2857500" cy="3238500"/>
            </a:xfrm>
            <a:prstGeom prst="rect">
              <a:avLst/>
            </a:prstGeom>
            <a:noFill/>
            <a:ln>
              <a:noFill/>
            </a:ln>
          </p:spPr>
          <p:txBody>
            <a:bodyPr anchorCtr="0" anchor="t" bIns="0" lIns="0" spcFirstLastPara="1" rIns="0" wrap="square" tIns="0">
              <a:noAutofit/>
            </a:bodyPr>
            <a:lstStyle/>
            <a:p>
              <a:pPr indent="-311150" lvl="0" marL="457200" rtl="0" algn="l">
                <a:spcBef>
                  <a:spcPts val="0"/>
                </a:spcBef>
                <a:spcAft>
                  <a:spcPts val="0"/>
                </a:spcAft>
                <a:buClr>
                  <a:srgbClr val="4A5568"/>
                </a:buClr>
                <a:buSzPts val="1300"/>
                <a:buFont typeface="Barlow"/>
                <a:buChar char="●"/>
              </a:pPr>
              <a:r>
                <a:rPr b="0" lang="en-US" sz="1300">
                  <a:solidFill>
                    <a:srgbClr val="4A5568"/>
                  </a:solidFill>
                  <a:latin typeface="Barlow"/>
                  <a:ea typeface="Barlow"/>
                  <a:cs typeface="Barlow"/>
                  <a:sym typeface="Barlow"/>
                </a:rPr>
                <a:t>Key assessments</a:t>
              </a:r>
              <a:endParaRPr b="0" sz="1300">
                <a:solidFill>
                  <a:srgbClr val="4A5568"/>
                </a:solidFill>
                <a:latin typeface="Barlow"/>
                <a:ea typeface="Barlow"/>
                <a:cs typeface="Barlow"/>
                <a:sym typeface="Barlow"/>
              </a:endParaRPr>
            </a:p>
            <a:p>
              <a:pPr indent="-311150" lvl="0" marL="457200" rtl="0" algn="l">
                <a:spcBef>
                  <a:spcPts val="900"/>
                </a:spcBef>
                <a:spcAft>
                  <a:spcPts val="0"/>
                </a:spcAft>
                <a:buClr>
                  <a:srgbClr val="4A5568"/>
                </a:buClr>
                <a:buSzPts val="1300"/>
                <a:buFont typeface="Barlow"/>
                <a:buChar char="●"/>
              </a:pPr>
              <a:r>
                <a:rPr b="0" lang="en-US" sz="1300">
                  <a:solidFill>
                    <a:srgbClr val="4A5568"/>
                  </a:solidFill>
                  <a:latin typeface="Barlow"/>
                  <a:ea typeface="Barlow"/>
                  <a:cs typeface="Barlow"/>
                  <a:sym typeface="Barlow"/>
                </a:rPr>
                <a:t>Field Experience Evaluations</a:t>
              </a:r>
              <a:endParaRPr b="0" sz="1300">
                <a:solidFill>
                  <a:srgbClr val="4A5568"/>
                </a:solidFill>
                <a:latin typeface="Barlow"/>
                <a:ea typeface="Barlow"/>
                <a:cs typeface="Barlow"/>
                <a:sym typeface="Barlow"/>
              </a:endParaRPr>
            </a:p>
            <a:p>
              <a:pPr indent="-311150" lvl="0" marL="457200" rtl="0" algn="l">
                <a:spcBef>
                  <a:spcPts val="900"/>
                </a:spcBef>
                <a:spcAft>
                  <a:spcPts val="0"/>
                </a:spcAft>
                <a:buClr>
                  <a:srgbClr val="4A5568"/>
                </a:buClr>
                <a:buSzPts val="1300"/>
                <a:buFont typeface="Barlow"/>
                <a:buChar char="●"/>
              </a:pPr>
              <a:r>
                <a:rPr b="0" lang="en-US" sz="1300">
                  <a:solidFill>
                    <a:srgbClr val="4A5568"/>
                  </a:solidFill>
                  <a:latin typeface="Barlow"/>
                  <a:ea typeface="Barlow"/>
                  <a:cs typeface="Barlow"/>
                  <a:sym typeface="Barlow"/>
                </a:rPr>
                <a:t>Field Placement Management</a:t>
              </a:r>
              <a:endParaRPr b="0" sz="1300">
                <a:solidFill>
                  <a:srgbClr val="4A5568"/>
                </a:solidFill>
                <a:latin typeface="Barlow"/>
                <a:ea typeface="Barlow"/>
                <a:cs typeface="Barlow"/>
                <a:sym typeface="Barlow"/>
              </a:endParaRPr>
            </a:p>
            <a:p>
              <a:pPr indent="-311150" lvl="0" marL="457200" rtl="0" algn="l">
                <a:spcBef>
                  <a:spcPts val="900"/>
                </a:spcBef>
                <a:spcAft>
                  <a:spcPts val="0"/>
                </a:spcAft>
                <a:buClr>
                  <a:srgbClr val="4A5568"/>
                </a:buClr>
                <a:buSzPts val="1300"/>
                <a:buFont typeface="Barlow"/>
                <a:buChar char="●"/>
              </a:pPr>
              <a:r>
                <a:rPr b="0" lang="en-US" sz="1300">
                  <a:solidFill>
                    <a:srgbClr val="4A5568"/>
                  </a:solidFill>
                  <a:latin typeface="Barlow"/>
                  <a:ea typeface="Barlow"/>
                  <a:cs typeface="Barlow"/>
                  <a:sym typeface="Barlow"/>
                </a:rPr>
                <a:t>ePortfolios</a:t>
              </a:r>
              <a:endParaRPr b="0" sz="1300">
                <a:solidFill>
                  <a:srgbClr val="4A5568"/>
                </a:solidFill>
                <a:latin typeface="Barlow"/>
                <a:ea typeface="Barlow"/>
                <a:cs typeface="Barlow"/>
                <a:sym typeface="Barlow"/>
              </a:endParaRPr>
            </a:p>
            <a:p>
              <a:pPr indent="-298450" lvl="1" marL="914400" rtl="0" algn="l">
                <a:spcBef>
                  <a:spcPts val="900"/>
                </a:spcBef>
                <a:spcAft>
                  <a:spcPts val="0"/>
                </a:spcAft>
                <a:buClr>
                  <a:srgbClr val="718096"/>
                </a:buClr>
                <a:buSzPts val="1100"/>
                <a:buFont typeface="Barlow"/>
                <a:buChar char="○"/>
              </a:pPr>
              <a:r>
                <a:rPr lang="en-US" sz="1100">
                  <a:solidFill>
                    <a:srgbClr val="718096"/>
                  </a:solidFill>
                  <a:latin typeface="Barlow"/>
                  <a:ea typeface="Barlow"/>
                  <a:cs typeface="Barlow"/>
                  <a:sym typeface="Barlow"/>
                </a:rPr>
                <a:t>Do students utilize </a:t>
              </a:r>
              <a:r>
                <a:rPr b="0" lang="en-US" sz="1100">
                  <a:solidFill>
                    <a:srgbClr val="718096"/>
                  </a:solidFill>
                  <a:latin typeface="Barlow"/>
                  <a:ea typeface="Barlow"/>
                  <a:cs typeface="Barlow"/>
                  <a:sym typeface="Barlow"/>
                </a:rPr>
                <a:t>Folios and Webpages</a:t>
              </a:r>
              <a:endParaRPr b="0" sz="1100">
                <a:solidFill>
                  <a:srgbClr val="718096"/>
                </a:solidFill>
                <a:latin typeface="Barlow"/>
                <a:ea typeface="Barlow"/>
                <a:cs typeface="Barlow"/>
                <a:sym typeface="Barlow"/>
              </a:endParaRPr>
            </a:p>
            <a:p>
              <a:pPr indent="-311150" lvl="0" marL="457200" rtl="0" algn="l">
                <a:spcBef>
                  <a:spcPts val="900"/>
                </a:spcBef>
                <a:spcAft>
                  <a:spcPts val="0"/>
                </a:spcAft>
                <a:buClr>
                  <a:srgbClr val="4A5568"/>
                </a:buClr>
                <a:buSzPts val="1300"/>
                <a:buFont typeface="Barlow"/>
                <a:buChar char="●"/>
              </a:pPr>
              <a:r>
                <a:rPr b="0" lang="en-US" sz="1300">
                  <a:solidFill>
                    <a:srgbClr val="4A5568"/>
                  </a:solidFill>
                  <a:latin typeface="Barlow"/>
                  <a:ea typeface="Barlow"/>
                  <a:cs typeface="Barlow"/>
                  <a:sym typeface="Barlow"/>
                </a:rPr>
                <a:t>Forms and Surveys</a:t>
              </a:r>
              <a:endParaRPr b="0" sz="1300">
                <a:solidFill>
                  <a:srgbClr val="4A5568"/>
                </a:solidFill>
                <a:latin typeface="Barlow"/>
                <a:ea typeface="Barlow"/>
                <a:cs typeface="Barlow"/>
                <a:sym typeface="Barlow"/>
              </a:endParaRPr>
            </a:p>
          </p:txBody>
        </p:sp>
      </p:grpSp>
      <p:grpSp>
        <p:nvGrpSpPr>
          <p:cNvPr id="264" name="Google Shape;264;p35"/>
          <p:cNvGrpSpPr/>
          <p:nvPr/>
        </p:nvGrpSpPr>
        <p:grpSpPr>
          <a:xfrm>
            <a:off x="4457700" y="1524000"/>
            <a:ext cx="3238500" cy="4381500"/>
            <a:chOff x="4457700" y="1524000"/>
            <a:chExt cx="3238500" cy="4381500"/>
          </a:xfrm>
        </p:grpSpPr>
        <p:sp>
          <p:nvSpPr>
            <p:cNvPr id="265" name="Google Shape;265;p35"/>
            <p:cNvSpPr/>
            <p:nvPr/>
          </p:nvSpPr>
          <p:spPr>
            <a:xfrm>
              <a:off x="4457700" y="1524000"/>
              <a:ext cx="3238500" cy="4381500"/>
            </a:xfrm>
            <a:prstGeom prst="roundRect">
              <a:avLst>
                <a:gd fmla="val 3529"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66" name="Google Shape;266;p35"/>
            <p:cNvSpPr/>
            <p:nvPr/>
          </p:nvSpPr>
          <p:spPr>
            <a:xfrm>
              <a:off x="4457700" y="1524000"/>
              <a:ext cx="3238500" cy="762000"/>
            </a:xfrm>
            <a:prstGeom prst="roundRect">
              <a:avLst>
                <a:gd fmla="val 15000" name="adj"/>
              </a:avLst>
            </a:prstGeom>
            <a:solidFill>
              <a:srgbClr val="6E40A8"/>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67" name="Google Shape;267;p35"/>
            <p:cNvSpPr/>
            <p:nvPr/>
          </p:nvSpPr>
          <p:spPr>
            <a:xfrm>
              <a:off x="4457700" y="2095500"/>
              <a:ext cx="3238500" cy="190500"/>
            </a:xfrm>
            <a:prstGeom prst="rect">
              <a:avLst/>
            </a:prstGeom>
            <a:solidFill>
              <a:srgbClr val="6E40A8"/>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68" name="Google Shape;268;p35"/>
            <p:cNvSpPr txBox="1"/>
            <p:nvPr/>
          </p:nvSpPr>
          <p:spPr>
            <a:xfrm>
              <a:off x="4648200" y="1524000"/>
              <a:ext cx="2857500" cy="76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US" sz="1800">
                  <a:solidFill>
                    <a:srgbClr val="FFFFFF"/>
                  </a:solidFill>
                  <a:latin typeface="Barlow"/>
                  <a:ea typeface="Barlow"/>
                  <a:cs typeface="Barlow"/>
                  <a:sym typeface="Barlow"/>
                </a:rPr>
                <a:t>Assessment Methods</a:t>
              </a:r>
              <a:endParaRPr b="1" sz="1800">
                <a:solidFill>
                  <a:srgbClr val="FFFFFF"/>
                </a:solidFill>
                <a:latin typeface="Barlow"/>
                <a:ea typeface="Barlow"/>
                <a:cs typeface="Barlow"/>
                <a:sym typeface="Barlow"/>
              </a:endParaRPr>
            </a:p>
          </p:txBody>
        </p:sp>
        <p:sp>
          <p:nvSpPr>
            <p:cNvPr id="269" name="Google Shape;269;p35"/>
            <p:cNvSpPr txBox="1"/>
            <p:nvPr/>
          </p:nvSpPr>
          <p:spPr>
            <a:xfrm>
              <a:off x="4648200" y="2476500"/>
              <a:ext cx="2857500" cy="3238500"/>
            </a:xfrm>
            <a:prstGeom prst="rect">
              <a:avLst/>
            </a:prstGeom>
            <a:noFill/>
            <a:ln>
              <a:noFill/>
            </a:ln>
          </p:spPr>
          <p:txBody>
            <a:bodyPr anchorCtr="0" anchor="t" bIns="0" lIns="0" spcFirstLastPara="1" rIns="0" wrap="square" tIns="0">
              <a:noAutofit/>
            </a:bodyPr>
            <a:lstStyle/>
            <a:p>
              <a:pPr indent="-311150" lvl="0" marL="457200" rtl="0" algn="l">
                <a:spcBef>
                  <a:spcPts val="0"/>
                </a:spcBef>
                <a:spcAft>
                  <a:spcPts val="0"/>
                </a:spcAft>
                <a:buClr>
                  <a:srgbClr val="4A5568"/>
                </a:buClr>
                <a:buSzPts val="1300"/>
                <a:buFont typeface="Barlow"/>
                <a:buChar char="●"/>
              </a:pPr>
              <a:r>
                <a:rPr b="0" lang="en-US" sz="1300">
                  <a:solidFill>
                    <a:srgbClr val="4A5568"/>
                  </a:solidFill>
                  <a:latin typeface="Barlow"/>
                  <a:ea typeface="Barlow"/>
                  <a:cs typeface="Barlow"/>
                  <a:sym typeface="Barlow"/>
                </a:rPr>
                <a:t>Rubrics</a:t>
              </a:r>
              <a:endParaRPr b="0" sz="1300">
                <a:solidFill>
                  <a:srgbClr val="4A5568"/>
                </a:solidFill>
                <a:latin typeface="Barlow"/>
                <a:ea typeface="Barlow"/>
                <a:cs typeface="Barlow"/>
                <a:sym typeface="Barlow"/>
              </a:endParaRPr>
            </a:p>
            <a:p>
              <a:pPr indent="-311150" lvl="0" marL="457200" rtl="0" algn="l">
                <a:spcBef>
                  <a:spcPts val="900"/>
                </a:spcBef>
                <a:spcAft>
                  <a:spcPts val="0"/>
                </a:spcAft>
                <a:buClr>
                  <a:srgbClr val="4A5568"/>
                </a:buClr>
                <a:buSzPts val="1300"/>
                <a:buFont typeface="Barlow"/>
                <a:buChar char="●"/>
              </a:pPr>
              <a:r>
                <a:rPr b="0" lang="en-US" sz="1300">
                  <a:solidFill>
                    <a:srgbClr val="4A5568"/>
                  </a:solidFill>
                  <a:latin typeface="Barlow"/>
                  <a:ea typeface="Barlow"/>
                  <a:cs typeface="Barlow"/>
                  <a:sym typeface="Barlow"/>
                </a:rPr>
                <a:t>Forms</a:t>
              </a:r>
              <a:endParaRPr b="0" sz="1300">
                <a:solidFill>
                  <a:srgbClr val="4A5568"/>
                </a:solidFill>
                <a:latin typeface="Barlow"/>
                <a:ea typeface="Barlow"/>
                <a:cs typeface="Barlow"/>
                <a:sym typeface="Barlow"/>
              </a:endParaRPr>
            </a:p>
            <a:p>
              <a:pPr indent="-311150" lvl="0" marL="457200" rtl="0" algn="l">
                <a:spcBef>
                  <a:spcPts val="900"/>
                </a:spcBef>
                <a:spcAft>
                  <a:spcPts val="0"/>
                </a:spcAft>
                <a:buClr>
                  <a:srgbClr val="4A5568"/>
                </a:buClr>
                <a:buSzPts val="1300"/>
                <a:buFont typeface="Barlow"/>
                <a:buChar char="●"/>
              </a:pPr>
              <a:r>
                <a:rPr b="0" lang="en-US" sz="1300">
                  <a:solidFill>
                    <a:srgbClr val="4A5568"/>
                  </a:solidFill>
                  <a:latin typeface="Barlow"/>
                  <a:ea typeface="Barlow"/>
                  <a:cs typeface="Barlow"/>
                  <a:sym typeface="Barlow"/>
                </a:rPr>
                <a:t>Basic Evaluation Methods (Meets/Does Not Meet)</a:t>
              </a:r>
              <a:endParaRPr b="0" sz="1300">
                <a:solidFill>
                  <a:srgbClr val="4A5568"/>
                </a:solidFill>
                <a:latin typeface="Barlow"/>
                <a:ea typeface="Barlow"/>
                <a:cs typeface="Barlow"/>
                <a:sym typeface="Barlow"/>
              </a:endParaRPr>
            </a:p>
          </p:txBody>
        </p:sp>
      </p:grpSp>
      <p:sp>
        <p:nvSpPr>
          <p:cNvPr id="270" name="Google Shape;270;p35"/>
          <p:cNvSpPr txBox="1"/>
          <p:nvPr>
            <p:ph idx="2" type="title"/>
          </p:nvPr>
        </p:nvSpPr>
        <p:spPr>
          <a:xfrm>
            <a:off x="838200" y="707275"/>
            <a:ext cx="10570800" cy="460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Analyzing Your Current LAT Usage</a:t>
            </a:r>
            <a:endParaRPr/>
          </a:p>
        </p:txBody>
      </p:sp>
      <p:grpSp>
        <p:nvGrpSpPr>
          <p:cNvPr id="271" name="Google Shape;271;p35"/>
          <p:cNvGrpSpPr/>
          <p:nvPr/>
        </p:nvGrpSpPr>
        <p:grpSpPr>
          <a:xfrm>
            <a:off x="8077200" y="1524000"/>
            <a:ext cx="3238500" cy="4381500"/>
            <a:chOff x="8077200" y="1524000"/>
            <a:chExt cx="3238500" cy="4381500"/>
          </a:xfrm>
        </p:grpSpPr>
        <p:sp>
          <p:nvSpPr>
            <p:cNvPr id="272" name="Google Shape;272;p35"/>
            <p:cNvSpPr/>
            <p:nvPr/>
          </p:nvSpPr>
          <p:spPr>
            <a:xfrm>
              <a:off x="8077200" y="1524000"/>
              <a:ext cx="3238500" cy="4381500"/>
            </a:xfrm>
            <a:prstGeom prst="roundRect">
              <a:avLst>
                <a:gd fmla="val 3529"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73" name="Google Shape;273;p35"/>
            <p:cNvSpPr/>
            <p:nvPr/>
          </p:nvSpPr>
          <p:spPr>
            <a:xfrm>
              <a:off x="8077200" y="1524000"/>
              <a:ext cx="3238500" cy="762000"/>
            </a:xfrm>
            <a:prstGeom prst="roundRect">
              <a:avLst>
                <a:gd fmla="val 15000" name="adj"/>
              </a:avLst>
            </a:prstGeom>
            <a:solidFill>
              <a:srgbClr val="CAC0E2"/>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74" name="Google Shape;274;p35"/>
            <p:cNvSpPr/>
            <p:nvPr/>
          </p:nvSpPr>
          <p:spPr>
            <a:xfrm>
              <a:off x="8077200" y="2095500"/>
              <a:ext cx="3238500" cy="190500"/>
            </a:xfrm>
            <a:prstGeom prst="rect">
              <a:avLst/>
            </a:prstGeom>
            <a:solidFill>
              <a:srgbClr val="CAC0E2"/>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75" name="Google Shape;275;p35"/>
            <p:cNvSpPr txBox="1"/>
            <p:nvPr/>
          </p:nvSpPr>
          <p:spPr>
            <a:xfrm>
              <a:off x="8267700" y="1524000"/>
              <a:ext cx="2857500" cy="76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US" sz="1800">
                  <a:solidFill>
                    <a:srgbClr val="2A1B43"/>
                  </a:solidFill>
                  <a:latin typeface="Barlow"/>
                  <a:ea typeface="Barlow"/>
                  <a:cs typeface="Barlow"/>
                  <a:sym typeface="Barlow"/>
                </a:rPr>
                <a:t>Purchase Model</a:t>
              </a:r>
              <a:endParaRPr b="1" sz="1800">
                <a:solidFill>
                  <a:srgbClr val="2A1B43"/>
                </a:solidFill>
                <a:latin typeface="Barlow"/>
                <a:ea typeface="Barlow"/>
                <a:cs typeface="Barlow"/>
                <a:sym typeface="Barlow"/>
              </a:endParaRPr>
            </a:p>
          </p:txBody>
        </p:sp>
        <p:sp>
          <p:nvSpPr>
            <p:cNvPr id="276" name="Google Shape;276;p35"/>
            <p:cNvSpPr txBox="1"/>
            <p:nvPr/>
          </p:nvSpPr>
          <p:spPr>
            <a:xfrm>
              <a:off x="8267700" y="2476500"/>
              <a:ext cx="2857500" cy="3238500"/>
            </a:xfrm>
            <a:prstGeom prst="rect">
              <a:avLst/>
            </a:prstGeom>
            <a:noFill/>
            <a:ln>
              <a:noFill/>
            </a:ln>
          </p:spPr>
          <p:txBody>
            <a:bodyPr anchorCtr="0" anchor="t" bIns="0" lIns="0" spcFirstLastPara="1" rIns="0" wrap="square" tIns="0">
              <a:noAutofit/>
            </a:bodyPr>
            <a:lstStyle/>
            <a:p>
              <a:pPr indent="-311150" lvl="0" marL="457200" rtl="0" algn="l">
                <a:spcBef>
                  <a:spcPts val="0"/>
                </a:spcBef>
                <a:spcAft>
                  <a:spcPts val="0"/>
                </a:spcAft>
                <a:buClr>
                  <a:srgbClr val="4A5568"/>
                </a:buClr>
                <a:buSzPts val="1300"/>
                <a:buFont typeface="Barlow"/>
                <a:buChar char="●"/>
              </a:pPr>
              <a:r>
                <a:rPr b="0" lang="en-US" sz="1300">
                  <a:solidFill>
                    <a:srgbClr val="4A5568"/>
                  </a:solidFill>
                  <a:latin typeface="Barlow"/>
                  <a:ea typeface="Barlow"/>
                  <a:cs typeface="Barlow"/>
                  <a:sym typeface="Barlow"/>
                </a:rPr>
                <a:t>Institution Purchase</a:t>
              </a:r>
              <a:endParaRPr b="0" sz="1300">
                <a:solidFill>
                  <a:srgbClr val="4A5568"/>
                </a:solidFill>
                <a:latin typeface="Barlow"/>
                <a:ea typeface="Barlow"/>
                <a:cs typeface="Barlow"/>
                <a:sym typeface="Barlow"/>
              </a:endParaRPr>
            </a:p>
            <a:p>
              <a:pPr indent="-311150" lvl="0" marL="457200" rtl="0" algn="l">
                <a:spcBef>
                  <a:spcPts val="900"/>
                </a:spcBef>
                <a:spcAft>
                  <a:spcPts val="0"/>
                </a:spcAft>
                <a:buClr>
                  <a:srgbClr val="4A5568"/>
                </a:buClr>
                <a:buSzPts val="1300"/>
                <a:buFont typeface="Barlow"/>
                <a:buChar char="●"/>
              </a:pPr>
              <a:r>
                <a:rPr b="0" lang="en-US" sz="1300">
                  <a:solidFill>
                    <a:srgbClr val="4A5568"/>
                  </a:solidFill>
                  <a:latin typeface="Barlow"/>
                  <a:ea typeface="Barlow"/>
                  <a:cs typeface="Barlow"/>
                  <a:sym typeface="Barlow"/>
                </a:rPr>
                <a:t>Student Purchase</a:t>
              </a:r>
              <a:endParaRPr b="0" sz="1300">
                <a:solidFill>
                  <a:srgbClr val="4A5568"/>
                </a:solidFill>
                <a:latin typeface="Barlow"/>
                <a:ea typeface="Barlow"/>
                <a:cs typeface="Barlow"/>
                <a:sym typeface="Barlow"/>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1" name="Shape 281"/>
        <p:cNvGrpSpPr/>
        <p:nvPr/>
      </p:nvGrpSpPr>
      <p:grpSpPr>
        <a:xfrm>
          <a:off x="0" y="0"/>
          <a:ext cx="0" cy="0"/>
          <a:chOff x="0" y="0"/>
          <a:chExt cx="0" cy="0"/>
        </a:xfrm>
      </p:grpSpPr>
      <p:pic>
        <p:nvPicPr>
          <p:cNvPr id="282" name="Google Shape;282;p36"/>
          <p:cNvPicPr preferRelativeResize="0"/>
          <p:nvPr/>
        </p:nvPicPr>
        <p:blipFill rotWithShape="1">
          <a:blip r:embed="rId4">
            <a:alphaModFix/>
          </a:blip>
          <a:srcRect b="140" l="0" r="0" t="140"/>
          <a:stretch/>
        </p:blipFill>
        <p:spPr>
          <a:xfrm>
            <a:off x="266523" y="6424323"/>
            <a:ext cx="1175451" cy="193550"/>
          </a:xfrm>
          <a:prstGeom prst="rect">
            <a:avLst/>
          </a:prstGeom>
          <a:noFill/>
          <a:ln>
            <a:noFill/>
          </a:ln>
        </p:spPr>
      </p:pic>
      <p:grpSp>
        <p:nvGrpSpPr>
          <p:cNvPr id="283" name="Google Shape;283;p36"/>
          <p:cNvGrpSpPr/>
          <p:nvPr/>
        </p:nvGrpSpPr>
        <p:grpSpPr>
          <a:xfrm>
            <a:off x="838200" y="1524000"/>
            <a:ext cx="3238500" cy="4381500"/>
            <a:chOff x="838200" y="1524000"/>
            <a:chExt cx="3238500" cy="4381500"/>
          </a:xfrm>
        </p:grpSpPr>
        <p:sp>
          <p:nvSpPr>
            <p:cNvPr id="284" name="Google Shape;284;p36"/>
            <p:cNvSpPr/>
            <p:nvPr/>
          </p:nvSpPr>
          <p:spPr>
            <a:xfrm>
              <a:off x="838200" y="1524000"/>
              <a:ext cx="3238500" cy="4381500"/>
            </a:xfrm>
            <a:prstGeom prst="roundRect">
              <a:avLst>
                <a:gd fmla="val 3529"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85" name="Google Shape;285;p36"/>
            <p:cNvSpPr/>
            <p:nvPr/>
          </p:nvSpPr>
          <p:spPr>
            <a:xfrm>
              <a:off x="838200" y="1524000"/>
              <a:ext cx="3238500" cy="762000"/>
            </a:xfrm>
            <a:prstGeom prst="roundRect">
              <a:avLst>
                <a:gd fmla="val 15000" name="adj"/>
              </a:avLst>
            </a:prstGeom>
            <a:solidFill>
              <a:srgbClr val="2A1B43"/>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86" name="Google Shape;286;p36"/>
            <p:cNvSpPr/>
            <p:nvPr/>
          </p:nvSpPr>
          <p:spPr>
            <a:xfrm>
              <a:off x="838200" y="2095500"/>
              <a:ext cx="3238500" cy="190500"/>
            </a:xfrm>
            <a:prstGeom prst="rect">
              <a:avLst/>
            </a:prstGeom>
            <a:solidFill>
              <a:srgbClr val="2A1B43"/>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87" name="Google Shape;287;p36"/>
            <p:cNvSpPr txBox="1"/>
            <p:nvPr/>
          </p:nvSpPr>
          <p:spPr>
            <a:xfrm>
              <a:off x="1028700" y="1524000"/>
              <a:ext cx="2857500" cy="76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US" sz="1800">
                  <a:solidFill>
                    <a:srgbClr val="FFFFFF"/>
                  </a:solidFill>
                  <a:latin typeface="Barlow"/>
                  <a:ea typeface="Barlow"/>
                  <a:cs typeface="Barlow"/>
                  <a:sym typeface="Barlow"/>
                </a:rPr>
                <a:t>Student Demographics</a:t>
              </a:r>
              <a:endParaRPr b="1" sz="1800">
                <a:solidFill>
                  <a:srgbClr val="FFFFFF"/>
                </a:solidFill>
                <a:latin typeface="Barlow"/>
                <a:ea typeface="Barlow"/>
                <a:cs typeface="Barlow"/>
                <a:sym typeface="Barlow"/>
              </a:endParaRPr>
            </a:p>
          </p:txBody>
        </p:sp>
        <p:sp>
          <p:nvSpPr>
            <p:cNvPr id="288" name="Google Shape;288;p36"/>
            <p:cNvSpPr txBox="1"/>
            <p:nvPr/>
          </p:nvSpPr>
          <p:spPr>
            <a:xfrm>
              <a:off x="1028700" y="2476500"/>
              <a:ext cx="2857500" cy="3238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US" sz="1300">
                  <a:solidFill>
                    <a:srgbClr val="2A1B43"/>
                  </a:solidFill>
                  <a:latin typeface="Barlow"/>
                  <a:ea typeface="Barlow"/>
                  <a:cs typeface="Barlow"/>
                  <a:sym typeface="Barlow"/>
                </a:rPr>
                <a:t>Are they collected?</a:t>
              </a:r>
              <a:endParaRPr b="1" sz="1300">
                <a:solidFill>
                  <a:srgbClr val="2A1B43"/>
                </a:solidFill>
                <a:latin typeface="Barlow"/>
                <a:ea typeface="Barlow"/>
                <a:cs typeface="Barlow"/>
                <a:sym typeface="Barlow"/>
              </a:endParaRPr>
            </a:p>
            <a:p>
              <a:pPr indent="-311150" lvl="0" marL="457200" rtl="0" algn="l">
                <a:spcBef>
                  <a:spcPts val="1200"/>
                </a:spcBef>
                <a:spcAft>
                  <a:spcPts val="0"/>
                </a:spcAft>
                <a:buClr>
                  <a:srgbClr val="4A5568"/>
                </a:buClr>
                <a:buSzPts val="1300"/>
                <a:buFont typeface="Barlow"/>
                <a:buChar char="●"/>
              </a:pPr>
              <a:r>
                <a:rPr b="0" lang="en-US" sz="1300">
                  <a:solidFill>
                    <a:srgbClr val="4A5568"/>
                  </a:solidFill>
                  <a:latin typeface="Barlow"/>
                  <a:ea typeface="Barlow"/>
                  <a:cs typeface="Barlow"/>
                  <a:sym typeface="Barlow"/>
                </a:rPr>
                <a:t>What descriptors have been collected?</a:t>
              </a:r>
              <a:endParaRPr b="0" sz="1300">
                <a:solidFill>
                  <a:srgbClr val="4A5568"/>
                </a:solidFill>
                <a:latin typeface="Barlow"/>
                <a:ea typeface="Barlow"/>
                <a:cs typeface="Barlow"/>
                <a:sym typeface="Barlow"/>
              </a:endParaRPr>
            </a:p>
            <a:p>
              <a:pPr indent="-311150" lvl="0" marL="457200" rtl="0" algn="l">
                <a:spcBef>
                  <a:spcPts val="1000"/>
                </a:spcBef>
                <a:spcAft>
                  <a:spcPts val="1000"/>
                </a:spcAft>
                <a:buClr>
                  <a:srgbClr val="4A5568"/>
                </a:buClr>
                <a:buSzPts val="1300"/>
                <a:buFont typeface="Barlow"/>
                <a:buChar char="●"/>
              </a:pPr>
              <a:r>
                <a:rPr b="0" lang="en-US" sz="1300">
                  <a:solidFill>
                    <a:srgbClr val="4A5568"/>
                  </a:solidFill>
                  <a:latin typeface="Barlow"/>
                  <a:ea typeface="Barlow"/>
                  <a:cs typeface="Barlow"/>
                  <a:sym typeface="Barlow"/>
                </a:rPr>
                <a:t>Are all descriptors still needed/up to date?</a:t>
              </a:r>
              <a:endParaRPr b="0" sz="1300">
                <a:solidFill>
                  <a:srgbClr val="4A5568"/>
                </a:solidFill>
                <a:latin typeface="Barlow"/>
                <a:ea typeface="Barlow"/>
                <a:cs typeface="Barlow"/>
                <a:sym typeface="Barlow"/>
              </a:endParaRPr>
            </a:p>
          </p:txBody>
        </p:sp>
      </p:grpSp>
      <p:grpSp>
        <p:nvGrpSpPr>
          <p:cNvPr id="289" name="Google Shape;289;p36"/>
          <p:cNvGrpSpPr/>
          <p:nvPr/>
        </p:nvGrpSpPr>
        <p:grpSpPr>
          <a:xfrm>
            <a:off x="4457700" y="1524000"/>
            <a:ext cx="3238500" cy="4381500"/>
            <a:chOff x="4457700" y="1524000"/>
            <a:chExt cx="3238500" cy="4381500"/>
          </a:xfrm>
        </p:grpSpPr>
        <p:sp>
          <p:nvSpPr>
            <p:cNvPr id="290" name="Google Shape;290;p36"/>
            <p:cNvSpPr/>
            <p:nvPr/>
          </p:nvSpPr>
          <p:spPr>
            <a:xfrm>
              <a:off x="4457700" y="1524000"/>
              <a:ext cx="3238500" cy="4381500"/>
            </a:xfrm>
            <a:prstGeom prst="roundRect">
              <a:avLst>
                <a:gd fmla="val 3529"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91" name="Google Shape;291;p36"/>
            <p:cNvSpPr/>
            <p:nvPr/>
          </p:nvSpPr>
          <p:spPr>
            <a:xfrm>
              <a:off x="4457700" y="1524000"/>
              <a:ext cx="3238500" cy="762000"/>
            </a:xfrm>
            <a:prstGeom prst="roundRect">
              <a:avLst>
                <a:gd fmla="val 15000" name="adj"/>
              </a:avLst>
            </a:prstGeom>
            <a:solidFill>
              <a:srgbClr val="6E40A8"/>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92" name="Google Shape;292;p36"/>
            <p:cNvSpPr/>
            <p:nvPr/>
          </p:nvSpPr>
          <p:spPr>
            <a:xfrm>
              <a:off x="4457700" y="2095500"/>
              <a:ext cx="3238500" cy="190500"/>
            </a:xfrm>
            <a:prstGeom prst="rect">
              <a:avLst/>
            </a:prstGeom>
            <a:solidFill>
              <a:srgbClr val="6E40A8"/>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93" name="Google Shape;293;p36"/>
            <p:cNvSpPr txBox="1"/>
            <p:nvPr/>
          </p:nvSpPr>
          <p:spPr>
            <a:xfrm>
              <a:off x="4648200" y="1524000"/>
              <a:ext cx="2857500" cy="76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US" sz="1800">
                  <a:solidFill>
                    <a:srgbClr val="FFFFFF"/>
                  </a:solidFill>
                  <a:latin typeface="Barlow"/>
                  <a:ea typeface="Barlow"/>
                  <a:cs typeface="Barlow"/>
                  <a:sym typeface="Barlow"/>
                </a:rPr>
                <a:t>LMS Integration</a:t>
              </a:r>
              <a:endParaRPr b="1" sz="1800">
                <a:solidFill>
                  <a:srgbClr val="FFFFFF"/>
                </a:solidFill>
                <a:latin typeface="Barlow"/>
                <a:ea typeface="Barlow"/>
                <a:cs typeface="Barlow"/>
                <a:sym typeface="Barlow"/>
              </a:endParaRPr>
            </a:p>
          </p:txBody>
        </p:sp>
        <p:sp>
          <p:nvSpPr>
            <p:cNvPr id="294" name="Google Shape;294;p36"/>
            <p:cNvSpPr txBox="1"/>
            <p:nvPr/>
          </p:nvSpPr>
          <p:spPr>
            <a:xfrm>
              <a:off x="4648200" y="2476500"/>
              <a:ext cx="2857500" cy="3238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US" sz="1300">
                  <a:solidFill>
                    <a:srgbClr val="6E40A8"/>
                  </a:solidFill>
                  <a:latin typeface="Barlow"/>
                  <a:ea typeface="Barlow"/>
                  <a:cs typeface="Barlow"/>
                  <a:sym typeface="Barlow"/>
                </a:rPr>
                <a:t>Is it configured?</a:t>
              </a:r>
              <a:endParaRPr b="1" sz="1300">
                <a:solidFill>
                  <a:srgbClr val="6E40A8"/>
                </a:solidFill>
                <a:latin typeface="Barlow"/>
                <a:ea typeface="Barlow"/>
                <a:cs typeface="Barlow"/>
                <a:sym typeface="Barlow"/>
              </a:endParaRPr>
            </a:p>
            <a:p>
              <a:pPr indent="-311150" lvl="0" marL="457200" rtl="0" algn="l">
                <a:spcBef>
                  <a:spcPts val="1200"/>
                </a:spcBef>
                <a:spcAft>
                  <a:spcPts val="1000"/>
                </a:spcAft>
                <a:buClr>
                  <a:srgbClr val="4A5568"/>
                </a:buClr>
                <a:buSzPts val="1300"/>
                <a:buFont typeface="Barlow"/>
                <a:buChar char="●"/>
              </a:pPr>
              <a:r>
                <a:rPr b="0" lang="en-US" sz="1300">
                  <a:solidFill>
                    <a:srgbClr val="4A5568"/>
                  </a:solidFill>
                  <a:latin typeface="Barlow"/>
                  <a:ea typeface="Barlow"/>
                  <a:cs typeface="Barlow"/>
                  <a:sym typeface="Barlow"/>
                </a:rPr>
                <a:t>Is grade return utilized?</a:t>
              </a:r>
              <a:endParaRPr b="0" sz="1300">
                <a:solidFill>
                  <a:srgbClr val="4A5568"/>
                </a:solidFill>
                <a:latin typeface="Barlow"/>
                <a:ea typeface="Barlow"/>
                <a:cs typeface="Barlow"/>
                <a:sym typeface="Barlow"/>
              </a:endParaRPr>
            </a:p>
          </p:txBody>
        </p:sp>
      </p:grpSp>
      <p:grpSp>
        <p:nvGrpSpPr>
          <p:cNvPr id="295" name="Google Shape;295;p36"/>
          <p:cNvGrpSpPr/>
          <p:nvPr/>
        </p:nvGrpSpPr>
        <p:grpSpPr>
          <a:xfrm>
            <a:off x="8077200" y="1524000"/>
            <a:ext cx="3238500" cy="4381500"/>
            <a:chOff x="8077200" y="1524000"/>
            <a:chExt cx="3238500" cy="4381500"/>
          </a:xfrm>
        </p:grpSpPr>
        <p:sp>
          <p:nvSpPr>
            <p:cNvPr id="296" name="Google Shape;296;p36"/>
            <p:cNvSpPr/>
            <p:nvPr/>
          </p:nvSpPr>
          <p:spPr>
            <a:xfrm>
              <a:off x="8077200" y="1524000"/>
              <a:ext cx="3238500" cy="4381500"/>
            </a:xfrm>
            <a:prstGeom prst="roundRect">
              <a:avLst>
                <a:gd fmla="val 3529"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97" name="Google Shape;297;p36"/>
            <p:cNvSpPr/>
            <p:nvPr/>
          </p:nvSpPr>
          <p:spPr>
            <a:xfrm>
              <a:off x="8077200" y="1524000"/>
              <a:ext cx="3238500" cy="762000"/>
            </a:xfrm>
            <a:prstGeom prst="roundRect">
              <a:avLst>
                <a:gd fmla="val 15000" name="adj"/>
              </a:avLst>
            </a:prstGeom>
            <a:solidFill>
              <a:srgbClr val="CAC0E2"/>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98" name="Google Shape;298;p36"/>
            <p:cNvSpPr/>
            <p:nvPr/>
          </p:nvSpPr>
          <p:spPr>
            <a:xfrm>
              <a:off x="8077200" y="2095500"/>
              <a:ext cx="3238500" cy="190500"/>
            </a:xfrm>
            <a:prstGeom prst="rect">
              <a:avLst/>
            </a:prstGeom>
            <a:solidFill>
              <a:srgbClr val="CAC0E2"/>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99" name="Google Shape;299;p36"/>
            <p:cNvSpPr txBox="1"/>
            <p:nvPr/>
          </p:nvSpPr>
          <p:spPr>
            <a:xfrm>
              <a:off x="8267700" y="1524000"/>
              <a:ext cx="2857500" cy="76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US" sz="1800">
                  <a:solidFill>
                    <a:srgbClr val="2A1B43"/>
                  </a:solidFill>
                  <a:latin typeface="Barlow"/>
                  <a:ea typeface="Barlow"/>
                  <a:cs typeface="Barlow"/>
                  <a:sym typeface="Barlow"/>
                </a:rPr>
                <a:t>Reporting Needs</a:t>
              </a:r>
              <a:endParaRPr b="1" sz="1800">
                <a:solidFill>
                  <a:srgbClr val="2A1B43"/>
                </a:solidFill>
                <a:latin typeface="Barlow"/>
                <a:ea typeface="Barlow"/>
                <a:cs typeface="Barlow"/>
                <a:sym typeface="Barlow"/>
              </a:endParaRPr>
            </a:p>
          </p:txBody>
        </p:sp>
        <p:sp>
          <p:nvSpPr>
            <p:cNvPr id="300" name="Google Shape;300;p36"/>
            <p:cNvSpPr txBox="1"/>
            <p:nvPr/>
          </p:nvSpPr>
          <p:spPr>
            <a:xfrm>
              <a:off x="8267700" y="2476500"/>
              <a:ext cx="2857500" cy="3238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US" sz="1300">
                  <a:solidFill>
                    <a:srgbClr val="372754"/>
                  </a:solidFill>
                  <a:latin typeface="Barlow"/>
                  <a:ea typeface="Barlow"/>
                  <a:cs typeface="Barlow"/>
                  <a:sym typeface="Barlow"/>
                </a:rPr>
                <a:t>Ongoing requirements:</a:t>
              </a:r>
              <a:endParaRPr b="1" sz="1300">
                <a:solidFill>
                  <a:srgbClr val="372754"/>
                </a:solidFill>
                <a:latin typeface="Barlow"/>
                <a:ea typeface="Barlow"/>
                <a:cs typeface="Barlow"/>
                <a:sym typeface="Barlow"/>
              </a:endParaRPr>
            </a:p>
            <a:p>
              <a:pPr indent="-311150" lvl="0" marL="457200" rtl="0" algn="l">
                <a:spcBef>
                  <a:spcPts val="1200"/>
                </a:spcBef>
                <a:spcAft>
                  <a:spcPts val="0"/>
                </a:spcAft>
                <a:buClr>
                  <a:srgbClr val="4A5568"/>
                </a:buClr>
                <a:buSzPts val="1300"/>
                <a:buFont typeface="Barlow"/>
                <a:buChar char="●"/>
              </a:pPr>
              <a:r>
                <a:rPr b="0" lang="en-US" sz="1300">
                  <a:solidFill>
                    <a:srgbClr val="4A5568"/>
                  </a:solidFill>
                  <a:latin typeface="Barlow"/>
                  <a:ea typeface="Barlow"/>
                  <a:cs typeface="Barlow"/>
                  <a:sym typeface="Barlow"/>
                </a:rPr>
                <a:t>Rubric data</a:t>
              </a:r>
              <a:endParaRPr b="0" sz="1300">
                <a:solidFill>
                  <a:srgbClr val="4A5568"/>
                </a:solidFill>
                <a:latin typeface="Barlow"/>
                <a:ea typeface="Barlow"/>
                <a:cs typeface="Barlow"/>
                <a:sym typeface="Barlow"/>
              </a:endParaRPr>
            </a:p>
            <a:p>
              <a:pPr indent="-311150" lvl="0" marL="457200" rtl="0" algn="l">
                <a:spcBef>
                  <a:spcPts val="1000"/>
                </a:spcBef>
                <a:spcAft>
                  <a:spcPts val="0"/>
                </a:spcAft>
                <a:buClr>
                  <a:srgbClr val="4A5568"/>
                </a:buClr>
                <a:buSzPts val="1300"/>
                <a:buFont typeface="Barlow"/>
                <a:buChar char="●"/>
              </a:pPr>
              <a:r>
                <a:rPr b="0" lang="en-US" sz="1300">
                  <a:solidFill>
                    <a:srgbClr val="4A5568"/>
                  </a:solidFill>
                  <a:latin typeface="Barlow"/>
                  <a:ea typeface="Barlow"/>
                  <a:cs typeface="Barlow"/>
                  <a:sym typeface="Barlow"/>
                </a:rPr>
                <a:t>Placement data</a:t>
              </a:r>
              <a:endParaRPr b="0" sz="1300">
                <a:solidFill>
                  <a:srgbClr val="4A5568"/>
                </a:solidFill>
                <a:latin typeface="Barlow"/>
                <a:ea typeface="Barlow"/>
                <a:cs typeface="Barlow"/>
                <a:sym typeface="Barlow"/>
              </a:endParaRPr>
            </a:p>
            <a:p>
              <a:pPr indent="-311150" lvl="0" marL="457200" rtl="0" algn="l">
                <a:spcBef>
                  <a:spcPts val="1000"/>
                </a:spcBef>
                <a:spcAft>
                  <a:spcPts val="1000"/>
                </a:spcAft>
                <a:buClr>
                  <a:srgbClr val="4A5568"/>
                </a:buClr>
                <a:buSzPts val="1300"/>
                <a:buFont typeface="Barlow"/>
                <a:buChar char="●"/>
              </a:pPr>
              <a:r>
                <a:rPr b="0" lang="en-US" sz="1300">
                  <a:solidFill>
                    <a:srgbClr val="4A5568"/>
                  </a:solidFill>
                  <a:latin typeface="Barlow"/>
                  <a:ea typeface="Barlow"/>
                  <a:cs typeface="Barlow"/>
                  <a:sym typeface="Barlow"/>
                </a:rPr>
                <a:t>Other data?</a:t>
              </a:r>
              <a:endParaRPr b="0" sz="1300">
                <a:solidFill>
                  <a:srgbClr val="4A5568"/>
                </a:solidFill>
                <a:latin typeface="Barlow"/>
                <a:ea typeface="Barlow"/>
                <a:cs typeface="Barlow"/>
                <a:sym typeface="Barlow"/>
              </a:endParaRPr>
            </a:p>
          </p:txBody>
        </p:sp>
      </p:grpSp>
      <p:sp>
        <p:nvSpPr>
          <p:cNvPr id="301" name="Google Shape;301;p36"/>
          <p:cNvSpPr txBox="1"/>
          <p:nvPr>
            <p:ph idx="2" type="title"/>
          </p:nvPr>
        </p:nvSpPr>
        <p:spPr>
          <a:xfrm>
            <a:off x="838200" y="707275"/>
            <a:ext cx="10570800" cy="460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LAT </a:t>
            </a:r>
            <a:r>
              <a:rPr lang="en-US"/>
              <a:t>Usage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6" name="Shape 306"/>
        <p:cNvGrpSpPr/>
        <p:nvPr/>
      </p:nvGrpSpPr>
      <p:grpSpPr>
        <a:xfrm>
          <a:off x="0" y="0"/>
          <a:ext cx="0" cy="0"/>
          <a:chOff x="0" y="0"/>
          <a:chExt cx="0" cy="0"/>
        </a:xfrm>
      </p:grpSpPr>
      <p:pic>
        <p:nvPicPr>
          <p:cNvPr id="307" name="Google Shape;307;p37"/>
          <p:cNvPicPr preferRelativeResize="0"/>
          <p:nvPr/>
        </p:nvPicPr>
        <p:blipFill rotWithShape="1">
          <a:blip r:embed="rId4">
            <a:alphaModFix/>
          </a:blip>
          <a:srcRect b="140" l="0" r="0" t="140"/>
          <a:stretch/>
        </p:blipFill>
        <p:spPr>
          <a:xfrm>
            <a:off x="266523" y="6424323"/>
            <a:ext cx="1175451" cy="193550"/>
          </a:xfrm>
          <a:prstGeom prst="rect">
            <a:avLst/>
          </a:prstGeom>
          <a:noFill/>
          <a:ln>
            <a:noFill/>
          </a:ln>
        </p:spPr>
      </p:pic>
      <p:sp>
        <p:nvSpPr>
          <p:cNvPr id="308" name="Google Shape;308;p37"/>
          <p:cNvSpPr txBox="1"/>
          <p:nvPr>
            <p:ph type="title"/>
          </p:nvPr>
        </p:nvSpPr>
        <p:spPr>
          <a:xfrm>
            <a:off x="838200" y="571500"/>
            <a:ext cx="10477500" cy="5715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l">
              <a:spcBef>
                <a:spcPts val="0"/>
              </a:spcBef>
              <a:spcAft>
                <a:spcPts val="0"/>
              </a:spcAft>
              <a:buNone/>
            </a:pPr>
            <a:r>
              <a:rPr b="0" i="0" lang="en-US" sz="3200">
                <a:solidFill>
                  <a:srgbClr val="6E40A8"/>
                </a:solidFill>
                <a:latin typeface="Barlow SemiBold"/>
                <a:ea typeface="Barlow SemiBold"/>
                <a:cs typeface="Barlow SemiBold"/>
                <a:sym typeface="Barlow SemiBold"/>
              </a:rPr>
              <a:t>Recommendations to Prepare for the Transition</a:t>
            </a:r>
            <a:endParaRPr b="0" i="0" sz="3200">
              <a:solidFill>
                <a:srgbClr val="6E40A8"/>
              </a:solidFill>
              <a:latin typeface="Barlow SemiBold"/>
              <a:ea typeface="Barlow SemiBold"/>
              <a:cs typeface="Barlow SemiBold"/>
              <a:sym typeface="Barlow SemiBold"/>
            </a:endParaRPr>
          </a:p>
        </p:txBody>
      </p:sp>
      <p:grpSp>
        <p:nvGrpSpPr>
          <p:cNvPr id="309" name="Google Shape;309;p37"/>
          <p:cNvGrpSpPr/>
          <p:nvPr/>
        </p:nvGrpSpPr>
        <p:grpSpPr>
          <a:xfrm>
            <a:off x="838200" y="1428750"/>
            <a:ext cx="3286200" cy="4381500"/>
            <a:chOff x="838200" y="1428750"/>
            <a:chExt cx="3286200" cy="4381500"/>
          </a:xfrm>
        </p:grpSpPr>
        <p:sp>
          <p:nvSpPr>
            <p:cNvPr id="310" name="Google Shape;310;p37"/>
            <p:cNvSpPr/>
            <p:nvPr/>
          </p:nvSpPr>
          <p:spPr>
            <a:xfrm>
              <a:off x="838200" y="1428750"/>
              <a:ext cx="3286200" cy="4381500"/>
            </a:xfrm>
            <a:prstGeom prst="roundRect">
              <a:avLst>
                <a:gd fmla="val 3478"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11" name="Google Shape;311;p37"/>
            <p:cNvSpPr/>
            <p:nvPr/>
          </p:nvSpPr>
          <p:spPr>
            <a:xfrm>
              <a:off x="838200" y="1428750"/>
              <a:ext cx="3286200" cy="762000"/>
            </a:xfrm>
            <a:prstGeom prst="roundRect">
              <a:avLst>
                <a:gd fmla="val 15000" name="adj"/>
              </a:avLst>
            </a:prstGeom>
            <a:solidFill>
              <a:srgbClr val="2A1B43"/>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12" name="Google Shape;312;p37"/>
            <p:cNvSpPr/>
            <p:nvPr/>
          </p:nvSpPr>
          <p:spPr>
            <a:xfrm>
              <a:off x="838200" y="2000250"/>
              <a:ext cx="3286200" cy="190500"/>
            </a:xfrm>
            <a:prstGeom prst="rect">
              <a:avLst/>
            </a:prstGeom>
            <a:solidFill>
              <a:srgbClr val="2A1B43"/>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13" name="Google Shape;313;p37"/>
            <p:cNvSpPr txBox="1"/>
            <p:nvPr/>
          </p:nvSpPr>
          <p:spPr>
            <a:xfrm>
              <a:off x="1028700" y="1428750"/>
              <a:ext cx="2905200" cy="76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US" sz="1800">
                  <a:solidFill>
                    <a:srgbClr val="FFFFFF"/>
                  </a:solidFill>
                  <a:latin typeface="Barlow"/>
                  <a:ea typeface="Barlow"/>
                  <a:cs typeface="Barlow"/>
                  <a:sym typeface="Barlow"/>
                </a:rPr>
                <a:t>Configuration Review</a:t>
              </a:r>
              <a:endParaRPr b="1" sz="1800">
                <a:solidFill>
                  <a:srgbClr val="FFFFFF"/>
                </a:solidFill>
                <a:latin typeface="Barlow"/>
                <a:ea typeface="Barlow"/>
                <a:cs typeface="Barlow"/>
                <a:sym typeface="Barlow"/>
              </a:endParaRPr>
            </a:p>
          </p:txBody>
        </p:sp>
        <p:sp>
          <p:nvSpPr>
            <p:cNvPr id="314" name="Google Shape;314;p37"/>
            <p:cNvSpPr txBox="1"/>
            <p:nvPr/>
          </p:nvSpPr>
          <p:spPr>
            <a:xfrm>
              <a:off x="1028700" y="2381250"/>
              <a:ext cx="2905200" cy="3238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0" lang="en-US" sz="1600">
                  <a:solidFill>
                    <a:srgbClr val="4A5568"/>
                  </a:solidFill>
                  <a:latin typeface="Barlow"/>
                  <a:ea typeface="Barlow"/>
                  <a:cs typeface="Barlow"/>
                  <a:sym typeface="Barlow"/>
                </a:rPr>
                <a:t>Review rubrics in LAT to determine which are still current and should be configured in SLL.</a:t>
              </a:r>
              <a:endParaRPr b="0" sz="1600">
                <a:solidFill>
                  <a:srgbClr val="4A5568"/>
                </a:solidFill>
                <a:latin typeface="Barlow"/>
                <a:ea typeface="Barlow"/>
                <a:cs typeface="Barlow"/>
                <a:sym typeface="Barlow"/>
              </a:endParaRPr>
            </a:p>
            <a:p>
              <a:pPr indent="0" lvl="0" marL="0" rtl="0" algn="l">
                <a:spcBef>
                  <a:spcPts val="1200"/>
                </a:spcBef>
                <a:spcAft>
                  <a:spcPts val="0"/>
                </a:spcAft>
                <a:buNone/>
              </a:pPr>
              <a:r>
                <a:rPr b="0" lang="en-US" sz="1600">
                  <a:solidFill>
                    <a:srgbClr val="4A5568"/>
                  </a:solidFill>
                  <a:latin typeface="Barlow"/>
                  <a:ea typeface="Barlow"/>
                  <a:cs typeface="Barlow"/>
                  <a:sym typeface="Barlow"/>
                </a:rPr>
                <a:t>Review standard sets needed for configuration in SLL.</a:t>
              </a:r>
              <a:endParaRPr b="0" sz="1600">
                <a:solidFill>
                  <a:srgbClr val="4A5568"/>
                </a:solidFill>
                <a:latin typeface="Barlow"/>
                <a:ea typeface="Barlow"/>
                <a:cs typeface="Barlow"/>
                <a:sym typeface="Barlow"/>
              </a:endParaRPr>
            </a:p>
            <a:p>
              <a:pPr indent="0" lvl="0" marL="0" rtl="0" algn="l">
                <a:spcBef>
                  <a:spcPts val="1200"/>
                </a:spcBef>
                <a:spcAft>
                  <a:spcPts val="0"/>
                </a:spcAft>
                <a:buNone/>
              </a:pPr>
              <a:r>
                <a:rPr b="0" lang="en-US" sz="1600">
                  <a:solidFill>
                    <a:srgbClr val="4A5568"/>
                  </a:solidFill>
                  <a:latin typeface="Barlow"/>
                  <a:ea typeface="Barlow"/>
                  <a:cs typeface="Barlow"/>
                  <a:sym typeface="Barlow"/>
                </a:rPr>
                <a:t>Review requirements in current DRFs to prioritize recreation in SLL as assessment activities.</a:t>
              </a:r>
              <a:endParaRPr b="0" sz="1600">
                <a:solidFill>
                  <a:srgbClr val="4A5568"/>
                </a:solidFill>
                <a:latin typeface="Barlow"/>
                <a:ea typeface="Barlow"/>
                <a:cs typeface="Barlow"/>
                <a:sym typeface="Barlow"/>
              </a:endParaRPr>
            </a:p>
          </p:txBody>
        </p:sp>
      </p:grpSp>
      <p:grpSp>
        <p:nvGrpSpPr>
          <p:cNvPr id="315" name="Google Shape;315;p37"/>
          <p:cNvGrpSpPr/>
          <p:nvPr/>
        </p:nvGrpSpPr>
        <p:grpSpPr>
          <a:xfrm>
            <a:off x="4457700" y="1428750"/>
            <a:ext cx="3286200" cy="4381500"/>
            <a:chOff x="4457700" y="1428750"/>
            <a:chExt cx="3286200" cy="4381500"/>
          </a:xfrm>
        </p:grpSpPr>
        <p:sp>
          <p:nvSpPr>
            <p:cNvPr id="316" name="Google Shape;316;p37"/>
            <p:cNvSpPr/>
            <p:nvPr/>
          </p:nvSpPr>
          <p:spPr>
            <a:xfrm>
              <a:off x="4457700" y="1428750"/>
              <a:ext cx="3286200" cy="4381500"/>
            </a:xfrm>
            <a:prstGeom prst="roundRect">
              <a:avLst>
                <a:gd fmla="val 3478"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17" name="Google Shape;317;p37"/>
            <p:cNvSpPr/>
            <p:nvPr/>
          </p:nvSpPr>
          <p:spPr>
            <a:xfrm>
              <a:off x="4457700" y="1428750"/>
              <a:ext cx="3286200" cy="762000"/>
            </a:xfrm>
            <a:prstGeom prst="roundRect">
              <a:avLst>
                <a:gd fmla="val 15000" name="adj"/>
              </a:avLst>
            </a:prstGeom>
            <a:solidFill>
              <a:srgbClr val="6E40A8"/>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18" name="Google Shape;318;p37"/>
            <p:cNvSpPr/>
            <p:nvPr/>
          </p:nvSpPr>
          <p:spPr>
            <a:xfrm>
              <a:off x="4457700" y="2000250"/>
              <a:ext cx="3286200" cy="190500"/>
            </a:xfrm>
            <a:prstGeom prst="rect">
              <a:avLst/>
            </a:prstGeom>
            <a:solidFill>
              <a:srgbClr val="6E40A8"/>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19" name="Google Shape;319;p37"/>
            <p:cNvSpPr txBox="1"/>
            <p:nvPr/>
          </p:nvSpPr>
          <p:spPr>
            <a:xfrm>
              <a:off x="4648200" y="1428750"/>
              <a:ext cx="2905200" cy="76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US" sz="1800">
                  <a:solidFill>
                    <a:srgbClr val="FFFFFF"/>
                  </a:solidFill>
                  <a:latin typeface="Barlow"/>
                  <a:ea typeface="Barlow"/>
                  <a:cs typeface="Barlow"/>
                  <a:sym typeface="Barlow"/>
                </a:rPr>
                <a:t>Initial SLL Priorities</a:t>
              </a:r>
              <a:endParaRPr b="1" sz="1800">
                <a:solidFill>
                  <a:srgbClr val="FFFFFF"/>
                </a:solidFill>
                <a:latin typeface="Barlow"/>
                <a:ea typeface="Barlow"/>
                <a:cs typeface="Barlow"/>
                <a:sym typeface="Barlow"/>
              </a:endParaRPr>
            </a:p>
          </p:txBody>
        </p:sp>
        <p:sp>
          <p:nvSpPr>
            <p:cNvPr id="320" name="Google Shape;320;p37"/>
            <p:cNvSpPr txBox="1"/>
            <p:nvPr/>
          </p:nvSpPr>
          <p:spPr>
            <a:xfrm>
              <a:off x="4648200" y="2381250"/>
              <a:ext cx="2905200" cy="3238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sz="1600">
                  <a:solidFill>
                    <a:srgbClr val="4A5568"/>
                  </a:solidFill>
                  <a:latin typeface="Barlow"/>
                  <a:ea typeface="Barlow"/>
                  <a:cs typeface="Barlow"/>
                  <a:sym typeface="Barlow"/>
                </a:rPr>
                <a:t>Think about your initial focus for your Early Adopter group (ideally 1-3 goals)</a:t>
              </a:r>
              <a:r>
                <a:rPr lang="en-US" sz="1600">
                  <a:solidFill>
                    <a:srgbClr val="2A1B43"/>
                  </a:solidFill>
                  <a:latin typeface="Barlow SemiBold"/>
                  <a:ea typeface="Barlow SemiBold"/>
                  <a:cs typeface="Barlow SemiBold"/>
                  <a:sym typeface="Barlow SemiBold"/>
                </a:rPr>
                <a:t>:</a:t>
              </a:r>
              <a:endParaRPr sz="1600">
                <a:solidFill>
                  <a:srgbClr val="2A1B43"/>
                </a:solidFill>
                <a:latin typeface="Barlow SemiBold"/>
                <a:ea typeface="Barlow SemiBold"/>
                <a:cs typeface="Barlow SemiBold"/>
                <a:sym typeface="Barlow SemiBold"/>
              </a:endParaRPr>
            </a:p>
            <a:p>
              <a:pPr indent="-330200" lvl="0" marL="457200" rtl="0" algn="l">
                <a:spcBef>
                  <a:spcPts val="1000"/>
                </a:spcBef>
                <a:spcAft>
                  <a:spcPts val="0"/>
                </a:spcAft>
                <a:buClr>
                  <a:srgbClr val="4A5568"/>
                </a:buClr>
                <a:buSzPts val="1600"/>
                <a:buFont typeface="Barlow"/>
                <a:buChar char="●"/>
              </a:pPr>
              <a:r>
                <a:rPr b="0" lang="en-US" sz="1600">
                  <a:solidFill>
                    <a:srgbClr val="4A5568"/>
                  </a:solidFill>
                  <a:latin typeface="Barlow"/>
                  <a:ea typeface="Barlow"/>
                  <a:cs typeface="Barlow"/>
                  <a:sym typeface="Barlow"/>
                </a:rPr>
                <a:t>Key/Signature Assessments</a:t>
              </a:r>
              <a:endParaRPr b="0" sz="1600">
                <a:solidFill>
                  <a:srgbClr val="4A5568"/>
                </a:solidFill>
                <a:latin typeface="Barlow"/>
                <a:ea typeface="Barlow"/>
                <a:cs typeface="Barlow"/>
                <a:sym typeface="Barlow"/>
              </a:endParaRPr>
            </a:p>
            <a:p>
              <a:pPr indent="-330200" lvl="0" marL="457200" rtl="0" algn="l">
                <a:spcBef>
                  <a:spcPts val="800"/>
                </a:spcBef>
                <a:spcAft>
                  <a:spcPts val="0"/>
                </a:spcAft>
                <a:buClr>
                  <a:srgbClr val="4A5568"/>
                </a:buClr>
                <a:buSzPts val="1600"/>
                <a:buFont typeface="Barlow"/>
                <a:buChar char="●"/>
              </a:pPr>
              <a:r>
                <a:rPr b="0" lang="en-US" sz="1600">
                  <a:solidFill>
                    <a:srgbClr val="4A5568"/>
                  </a:solidFill>
                  <a:latin typeface="Barlow"/>
                  <a:ea typeface="Barlow"/>
                  <a:cs typeface="Barlow"/>
                  <a:sym typeface="Barlow"/>
                </a:rPr>
                <a:t>Field Experience Evaluations</a:t>
              </a:r>
              <a:endParaRPr b="0" sz="1600">
                <a:solidFill>
                  <a:srgbClr val="4A5568"/>
                </a:solidFill>
                <a:latin typeface="Barlow"/>
                <a:ea typeface="Barlow"/>
                <a:cs typeface="Barlow"/>
                <a:sym typeface="Barlow"/>
              </a:endParaRPr>
            </a:p>
            <a:p>
              <a:pPr indent="-330200" lvl="0" marL="457200" rtl="0" algn="l">
                <a:spcBef>
                  <a:spcPts val="800"/>
                </a:spcBef>
                <a:spcAft>
                  <a:spcPts val="0"/>
                </a:spcAft>
                <a:buClr>
                  <a:srgbClr val="4A5568"/>
                </a:buClr>
                <a:buSzPts val="1600"/>
                <a:buFont typeface="Barlow"/>
                <a:buChar char="●"/>
              </a:pPr>
              <a:r>
                <a:rPr b="0" lang="en-US" sz="1600">
                  <a:solidFill>
                    <a:srgbClr val="4A5568"/>
                  </a:solidFill>
                  <a:latin typeface="Barlow"/>
                  <a:ea typeface="Barlow"/>
                  <a:cs typeface="Barlow"/>
                  <a:sym typeface="Barlow"/>
                </a:rPr>
                <a:t>Placement Management</a:t>
              </a:r>
              <a:endParaRPr b="0" sz="1600">
                <a:solidFill>
                  <a:srgbClr val="4A5568"/>
                </a:solidFill>
                <a:latin typeface="Barlow"/>
                <a:ea typeface="Barlow"/>
                <a:cs typeface="Barlow"/>
                <a:sym typeface="Barlow"/>
              </a:endParaRPr>
            </a:p>
            <a:p>
              <a:pPr indent="-330200" lvl="0" marL="457200" rtl="0" algn="l">
                <a:spcBef>
                  <a:spcPts val="800"/>
                </a:spcBef>
                <a:spcAft>
                  <a:spcPts val="0"/>
                </a:spcAft>
                <a:buClr>
                  <a:srgbClr val="4A5568"/>
                </a:buClr>
                <a:buSzPts val="1600"/>
                <a:buFont typeface="Barlow"/>
                <a:buChar char="●"/>
              </a:pPr>
              <a:r>
                <a:rPr b="0" lang="en-US" sz="1600">
                  <a:solidFill>
                    <a:srgbClr val="4A5568"/>
                  </a:solidFill>
                  <a:latin typeface="Barlow"/>
                  <a:ea typeface="Barlow"/>
                  <a:cs typeface="Barlow"/>
                  <a:sym typeface="Barlow"/>
                </a:rPr>
                <a:t>Gateways and Applications</a:t>
              </a:r>
              <a:endParaRPr b="0" sz="1600">
                <a:solidFill>
                  <a:srgbClr val="4A5568"/>
                </a:solidFill>
                <a:latin typeface="Barlow"/>
                <a:ea typeface="Barlow"/>
                <a:cs typeface="Barlow"/>
                <a:sym typeface="Barlow"/>
              </a:endParaRPr>
            </a:p>
            <a:p>
              <a:pPr indent="-330200" lvl="0" marL="457200" rtl="0" algn="l">
                <a:spcBef>
                  <a:spcPts val="800"/>
                </a:spcBef>
                <a:spcAft>
                  <a:spcPts val="0"/>
                </a:spcAft>
                <a:buClr>
                  <a:srgbClr val="4A5568"/>
                </a:buClr>
                <a:buSzPts val="1600"/>
                <a:buFont typeface="Barlow"/>
                <a:buChar char="●"/>
              </a:pPr>
              <a:r>
                <a:rPr b="0" lang="en-US" sz="1600">
                  <a:solidFill>
                    <a:srgbClr val="4A5568"/>
                  </a:solidFill>
                  <a:latin typeface="Barlow"/>
                  <a:ea typeface="Barlow"/>
                  <a:cs typeface="Barlow"/>
                  <a:sym typeface="Barlow"/>
                </a:rPr>
                <a:t>ePortfolios</a:t>
              </a:r>
              <a:endParaRPr b="0" sz="1600">
                <a:solidFill>
                  <a:srgbClr val="4A5568"/>
                </a:solidFill>
                <a:latin typeface="Barlow"/>
                <a:ea typeface="Barlow"/>
                <a:cs typeface="Barlow"/>
                <a:sym typeface="Barlow"/>
              </a:endParaRPr>
            </a:p>
          </p:txBody>
        </p:sp>
      </p:grpSp>
      <p:grpSp>
        <p:nvGrpSpPr>
          <p:cNvPr id="321" name="Google Shape;321;p37"/>
          <p:cNvGrpSpPr/>
          <p:nvPr/>
        </p:nvGrpSpPr>
        <p:grpSpPr>
          <a:xfrm>
            <a:off x="8077200" y="1428750"/>
            <a:ext cx="3286200" cy="4381500"/>
            <a:chOff x="8077200" y="1428750"/>
            <a:chExt cx="3286200" cy="4381500"/>
          </a:xfrm>
        </p:grpSpPr>
        <p:sp>
          <p:nvSpPr>
            <p:cNvPr id="322" name="Google Shape;322;p37"/>
            <p:cNvSpPr/>
            <p:nvPr/>
          </p:nvSpPr>
          <p:spPr>
            <a:xfrm>
              <a:off x="8077200" y="1428750"/>
              <a:ext cx="3286200" cy="4381500"/>
            </a:xfrm>
            <a:prstGeom prst="roundRect">
              <a:avLst>
                <a:gd fmla="val 3478"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23" name="Google Shape;323;p37"/>
            <p:cNvSpPr/>
            <p:nvPr/>
          </p:nvSpPr>
          <p:spPr>
            <a:xfrm>
              <a:off x="8077200" y="1428750"/>
              <a:ext cx="3286200" cy="762000"/>
            </a:xfrm>
            <a:prstGeom prst="roundRect">
              <a:avLst>
                <a:gd fmla="val 15000" name="adj"/>
              </a:avLst>
            </a:prstGeom>
            <a:solidFill>
              <a:srgbClr val="CAC0E2"/>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24" name="Google Shape;324;p37"/>
            <p:cNvSpPr/>
            <p:nvPr/>
          </p:nvSpPr>
          <p:spPr>
            <a:xfrm>
              <a:off x="8077200" y="2000250"/>
              <a:ext cx="3286200" cy="190500"/>
            </a:xfrm>
            <a:prstGeom prst="rect">
              <a:avLst/>
            </a:prstGeom>
            <a:solidFill>
              <a:srgbClr val="CAC0E2"/>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25" name="Google Shape;325;p37"/>
            <p:cNvSpPr txBox="1"/>
            <p:nvPr/>
          </p:nvSpPr>
          <p:spPr>
            <a:xfrm>
              <a:off x="8267700" y="1428750"/>
              <a:ext cx="2905200" cy="76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US" sz="1800">
                  <a:solidFill>
                    <a:srgbClr val="2A1B43"/>
                  </a:solidFill>
                  <a:latin typeface="Barlow"/>
                  <a:ea typeface="Barlow"/>
                  <a:cs typeface="Barlow"/>
                  <a:sym typeface="Barlow"/>
                </a:rPr>
                <a:t>Foundational Data</a:t>
              </a:r>
              <a:endParaRPr b="1" sz="1800">
                <a:solidFill>
                  <a:srgbClr val="2A1B43"/>
                </a:solidFill>
                <a:latin typeface="Barlow"/>
                <a:ea typeface="Barlow"/>
                <a:cs typeface="Barlow"/>
                <a:sym typeface="Barlow"/>
              </a:endParaRPr>
            </a:p>
          </p:txBody>
        </p:sp>
        <p:sp>
          <p:nvSpPr>
            <p:cNvPr id="326" name="Google Shape;326;p37"/>
            <p:cNvSpPr txBox="1"/>
            <p:nvPr/>
          </p:nvSpPr>
          <p:spPr>
            <a:xfrm>
              <a:off x="8267700" y="2381250"/>
              <a:ext cx="2905200" cy="3238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sz="1600">
                  <a:solidFill>
                    <a:srgbClr val="4A5568"/>
                  </a:solidFill>
                  <a:latin typeface="Barlow"/>
                  <a:ea typeface="Barlow"/>
                  <a:cs typeface="Barlow"/>
                  <a:sym typeface="Barlow"/>
                </a:rPr>
                <a:t>Determine who will be responsible for creating foundational data files and meet with necessary internal teams on campus to determine what data will be needed for your use of the system such as:</a:t>
              </a:r>
              <a:endParaRPr b="0" sz="1600">
                <a:solidFill>
                  <a:srgbClr val="4A5568"/>
                </a:solidFill>
                <a:latin typeface="Barlow"/>
                <a:ea typeface="Barlow"/>
                <a:cs typeface="Barlow"/>
                <a:sym typeface="Barlow"/>
              </a:endParaRPr>
            </a:p>
            <a:p>
              <a:pPr indent="-330200" lvl="0" marL="457200" rtl="0" algn="l">
                <a:spcBef>
                  <a:spcPts val="1000"/>
                </a:spcBef>
                <a:spcAft>
                  <a:spcPts val="0"/>
                </a:spcAft>
                <a:buClr>
                  <a:srgbClr val="4A5568"/>
                </a:buClr>
                <a:buSzPts val="1600"/>
                <a:buFont typeface="Barlow"/>
                <a:buChar char="●"/>
              </a:pPr>
              <a:r>
                <a:rPr b="0" lang="en-US" sz="1600">
                  <a:solidFill>
                    <a:srgbClr val="4A5568"/>
                  </a:solidFill>
                  <a:latin typeface="Barlow"/>
                  <a:ea typeface="Barlow"/>
                  <a:cs typeface="Barlow"/>
                  <a:sym typeface="Barlow"/>
                </a:rPr>
                <a:t>Users</a:t>
              </a:r>
              <a:endParaRPr b="0" sz="1600">
                <a:solidFill>
                  <a:srgbClr val="4A5568"/>
                </a:solidFill>
                <a:latin typeface="Barlow"/>
                <a:ea typeface="Barlow"/>
                <a:cs typeface="Barlow"/>
                <a:sym typeface="Barlow"/>
              </a:endParaRPr>
            </a:p>
            <a:p>
              <a:pPr indent="-330200" lvl="0" marL="457200" rtl="0" algn="l">
                <a:spcBef>
                  <a:spcPts val="800"/>
                </a:spcBef>
                <a:spcAft>
                  <a:spcPts val="0"/>
                </a:spcAft>
                <a:buClr>
                  <a:srgbClr val="4A5568"/>
                </a:buClr>
                <a:buSzPts val="1600"/>
                <a:buFont typeface="Barlow"/>
                <a:buChar char="●"/>
              </a:pPr>
              <a:r>
                <a:rPr b="0" lang="en-US" sz="1600">
                  <a:solidFill>
                    <a:srgbClr val="4A5568"/>
                  </a:solidFill>
                  <a:latin typeface="Barlow"/>
                  <a:ea typeface="Barlow"/>
                  <a:cs typeface="Barlow"/>
                  <a:sym typeface="Barlow"/>
                </a:rPr>
                <a:t>Courses</a:t>
              </a:r>
              <a:endParaRPr b="0" sz="1600">
                <a:solidFill>
                  <a:srgbClr val="4A5568"/>
                </a:solidFill>
                <a:latin typeface="Barlow"/>
                <a:ea typeface="Barlow"/>
                <a:cs typeface="Barlow"/>
                <a:sym typeface="Barlow"/>
              </a:endParaRPr>
            </a:p>
            <a:p>
              <a:pPr indent="-330200" lvl="0" marL="457200" rtl="0" algn="l">
                <a:spcBef>
                  <a:spcPts val="800"/>
                </a:spcBef>
                <a:spcAft>
                  <a:spcPts val="0"/>
                </a:spcAft>
                <a:buClr>
                  <a:srgbClr val="4A5568"/>
                </a:buClr>
                <a:buSzPts val="1600"/>
                <a:buFont typeface="Barlow"/>
                <a:buChar char="●"/>
              </a:pPr>
              <a:r>
                <a:rPr b="0" lang="en-US" sz="1600">
                  <a:solidFill>
                    <a:srgbClr val="4A5568"/>
                  </a:solidFill>
                  <a:latin typeface="Barlow"/>
                  <a:ea typeface="Barlow"/>
                  <a:cs typeface="Barlow"/>
                  <a:sym typeface="Barlow"/>
                </a:rPr>
                <a:t>Demographic and Academic Data</a:t>
              </a:r>
              <a:endParaRPr b="0" sz="1600">
                <a:solidFill>
                  <a:srgbClr val="4A5568"/>
                </a:solidFill>
                <a:latin typeface="Barlow"/>
                <a:ea typeface="Barlow"/>
                <a:cs typeface="Barlow"/>
                <a:sym typeface="Barlow"/>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Master: All Slides">
  <a:themeElements>
    <a:clrScheme name="Watermark">
      <a:dk1>
        <a:srgbClr val="2A1B43"/>
      </a:dk1>
      <a:lt1>
        <a:srgbClr val="FFFFFF"/>
      </a:lt1>
      <a:dk2>
        <a:srgbClr val="372754"/>
      </a:dk2>
      <a:lt2>
        <a:srgbClr val="BEB1DB"/>
      </a:lt2>
      <a:accent1>
        <a:srgbClr val="FF8E6C"/>
      </a:accent1>
      <a:accent2>
        <a:srgbClr val="4FC9D3"/>
      </a:accent2>
      <a:accent3>
        <a:srgbClr val="CAD816"/>
      </a:accent3>
      <a:accent4>
        <a:srgbClr val="FFC658"/>
      </a:accent4>
      <a:accent5>
        <a:srgbClr val="CAC0E2"/>
      </a:accent5>
      <a:accent6>
        <a:srgbClr val="6E40A8"/>
      </a:accent6>
      <a:hlink>
        <a:srgbClr val="9A9ACE"/>
      </a:hlink>
      <a:folHlink>
        <a:srgbClr val="6866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